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63" r:id="rId2"/>
    <p:sldId id="265" r:id="rId3"/>
    <p:sldId id="257" r:id="rId4"/>
    <p:sldId id="301" r:id="rId5"/>
    <p:sldId id="299" r:id="rId6"/>
    <p:sldId id="279" r:id="rId7"/>
    <p:sldId id="262" r:id="rId8"/>
    <p:sldId id="268" r:id="rId9"/>
    <p:sldId id="298" r:id="rId10"/>
    <p:sldId id="292" r:id="rId11"/>
    <p:sldId id="269" r:id="rId12"/>
    <p:sldId id="293" r:id="rId13"/>
    <p:sldId id="273" r:id="rId14"/>
    <p:sldId id="275" r:id="rId15"/>
    <p:sldId id="276" r:id="rId16"/>
    <p:sldId id="284" r:id="rId17"/>
    <p:sldId id="264" r:id="rId18"/>
    <p:sldId id="302" r:id="rId19"/>
    <p:sldId id="300" r:id="rId20"/>
    <p:sldId id="285" r:id="rId21"/>
    <p:sldId id="286" r:id="rId22"/>
    <p:sldId id="288" r:id="rId2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 d="1"/>
        <a:sy n="1" d="1"/>
      </p:scale>
      <p:origin x="0" y="0"/>
    </p:cViewPr>
  </p:notesTextViewPr>
  <p:sorterViewPr>
    <p:cViewPr>
      <p:scale>
        <a:sx n="100" d="100"/>
        <a:sy n="100" d="100"/>
      </p:scale>
      <p:origin x="0" y="10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gratiu.NARINTERNAL\Documents\Presentations\CRE%20-%2020101013%20-RCAnalytics-Investment%20Data%20Graphs.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gratiu.NARINTERNAL\Documents\Presentations\CRE%20-%2020101022%20-RCAnalytics-Investment%20Data%20Graphs.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Sheet1!$B$2</c:f>
              <c:strCache>
                <c:ptCount val="1"/>
                <c:pt idx="0">
                  <c:v>5230000</c:v>
                </c:pt>
              </c:strCache>
            </c:strRef>
          </c:tx>
          <c:spPr>
            <a:ln w="62793">
              <a:solidFill>
                <a:schemeClr val="tx1"/>
              </a:solidFill>
            </a:ln>
          </c:spPr>
          <c:marker>
            <c:spPr>
              <a:solidFill>
                <a:schemeClr val="tx1"/>
              </a:solidFill>
            </c:spPr>
          </c:marker>
          <c:cat>
            <c:strRef>
              <c:f>Sheet1!$A$3:$A$130</c:f>
              <c:strCache>
                <c:ptCount val="128"/>
                <c:pt idx="0">
                  <c:v>2000 - Feb</c:v>
                </c:pt>
                <c:pt idx="1">
                  <c:v>2000 - Mar</c:v>
                </c:pt>
                <c:pt idx="2">
                  <c:v>2000 - Apr</c:v>
                </c:pt>
                <c:pt idx="3">
                  <c:v>2000 - May</c:v>
                </c:pt>
                <c:pt idx="4">
                  <c:v>2000 - Jun</c:v>
                </c:pt>
                <c:pt idx="5">
                  <c:v>2000 - Jul</c:v>
                </c:pt>
                <c:pt idx="6">
                  <c:v>2000 - Aug</c:v>
                </c:pt>
                <c:pt idx="7">
                  <c:v>2000 - Sep</c:v>
                </c:pt>
                <c:pt idx="8">
                  <c:v>2000 - Oct</c:v>
                </c:pt>
                <c:pt idx="9">
                  <c:v>2000 - Nov</c:v>
                </c:pt>
                <c:pt idx="10">
                  <c:v>2000 - Dec</c:v>
                </c:pt>
                <c:pt idx="11">
                  <c:v>2001 - Jan</c:v>
                </c:pt>
                <c:pt idx="12">
                  <c:v>2001 - Feb</c:v>
                </c:pt>
                <c:pt idx="13">
                  <c:v>2001 - Mar</c:v>
                </c:pt>
                <c:pt idx="14">
                  <c:v>2001 - Apr</c:v>
                </c:pt>
                <c:pt idx="15">
                  <c:v>2001 - May</c:v>
                </c:pt>
                <c:pt idx="16">
                  <c:v>2001 - Jun</c:v>
                </c:pt>
                <c:pt idx="17">
                  <c:v>2001 - Jul</c:v>
                </c:pt>
                <c:pt idx="18">
                  <c:v>2001 - Aug</c:v>
                </c:pt>
                <c:pt idx="19">
                  <c:v>2001 - Sep</c:v>
                </c:pt>
                <c:pt idx="20">
                  <c:v>2001 - Oct</c:v>
                </c:pt>
                <c:pt idx="21">
                  <c:v>2001 - Nov</c:v>
                </c:pt>
                <c:pt idx="22">
                  <c:v>2001 - Dec</c:v>
                </c:pt>
                <c:pt idx="23">
                  <c:v>2002 - Jan</c:v>
                </c:pt>
                <c:pt idx="24">
                  <c:v>2002 - Feb</c:v>
                </c:pt>
                <c:pt idx="25">
                  <c:v>2002 - Mar</c:v>
                </c:pt>
                <c:pt idx="26">
                  <c:v>2002 - Apr</c:v>
                </c:pt>
                <c:pt idx="27">
                  <c:v>2002 - May</c:v>
                </c:pt>
                <c:pt idx="28">
                  <c:v>2002 - Jun</c:v>
                </c:pt>
                <c:pt idx="29">
                  <c:v>2002 - Jul</c:v>
                </c:pt>
                <c:pt idx="30">
                  <c:v>2002 - Aug</c:v>
                </c:pt>
                <c:pt idx="31">
                  <c:v>2002 - Sep</c:v>
                </c:pt>
                <c:pt idx="32">
                  <c:v>2002 - Oct</c:v>
                </c:pt>
                <c:pt idx="33">
                  <c:v>2002 - Nov</c:v>
                </c:pt>
                <c:pt idx="34">
                  <c:v>2002 - Dec</c:v>
                </c:pt>
                <c:pt idx="35">
                  <c:v>2003 - Jan</c:v>
                </c:pt>
                <c:pt idx="36">
                  <c:v>2003 - Feb</c:v>
                </c:pt>
                <c:pt idx="37">
                  <c:v>2003 - Mar</c:v>
                </c:pt>
                <c:pt idx="38">
                  <c:v>2003 - Apr</c:v>
                </c:pt>
                <c:pt idx="39">
                  <c:v>2003 - May</c:v>
                </c:pt>
                <c:pt idx="40">
                  <c:v>2003 - Jun</c:v>
                </c:pt>
                <c:pt idx="41">
                  <c:v>2003 - Jul</c:v>
                </c:pt>
                <c:pt idx="42">
                  <c:v>2003 - Aug</c:v>
                </c:pt>
                <c:pt idx="43">
                  <c:v>2003 - Sep</c:v>
                </c:pt>
                <c:pt idx="44">
                  <c:v>2003 - Oct</c:v>
                </c:pt>
                <c:pt idx="45">
                  <c:v>2003 - Nov</c:v>
                </c:pt>
                <c:pt idx="46">
                  <c:v>2003 - Dec</c:v>
                </c:pt>
                <c:pt idx="47">
                  <c:v>2004 - Jan</c:v>
                </c:pt>
                <c:pt idx="48">
                  <c:v>2004 - Feb</c:v>
                </c:pt>
                <c:pt idx="49">
                  <c:v>2004 - Mar</c:v>
                </c:pt>
                <c:pt idx="50">
                  <c:v>2004 - Apr</c:v>
                </c:pt>
                <c:pt idx="51">
                  <c:v>2004 - May</c:v>
                </c:pt>
                <c:pt idx="52">
                  <c:v>2004 - Jun</c:v>
                </c:pt>
                <c:pt idx="53">
                  <c:v>2004 - Jul</c:v>
                </c:pt>
                <c:pt idx="54">
                  <c:v>2004 - Aug</c:v>
                </c:pt>
                <c:pt idx="55">
                  <c:v>2004 - Sep</c:v>
                </c:pt>
                <c:pt idx="56">
                  <c:v>2004 - Oct</c:v>
                </c:pt>
                <c:pt idx="57">
                  <c:v>2004 - Nov</c:v>
                </c:pt>
                <c:pt idx="58">
                  <c:v>2004 - Dec</c:v>
                </c:pt>
                <c:pt idx="59">
                  <c:v>2005 - Jan</c:v>
                </c:pt>
                <c:pt idx="60">
                  <c:v>2005 - Feb</c:v>
                </c:pt>
                <c:pt idx="61">
                  <c:v>2005 - Mar</c:v>
                </c:pt>
                <c:pt idx="62">
                  <c:v>2005 - Apr</c:v>
                </c:pt>
                <c:pt idx="63">
                  <c:v>2005 - May</c:v>
                </c:pt>
                <c:pt idx="64">
                  <c:v>2005 - Jun</c:v>
                </c:pt>
                <c:pt idx="65">
                  <c:v>2005 - Jul</c:v>
                </c:pt>
                <c:pt idx="66">
                  <c:v>2005 - Aug</c:v>
                </c:pt>
                <c:pt idx="67">
                  <c:v>2005 - Sep</c:v>
                </c:pt>
                <c:pt idx="68">
                  <c:v>2005 - Oct</c:v>
                </c:pt>
                <c:pt idx="69">
                  <c:v>2005 - Nov</c:v>
                </c:pt>
                <c:pt idx="70">
                  <c:v>2005 - Dec</c:v>
                </c:pt>
                <c:pt idx="71">
                  <c:v>2006 - Jan</c:v>
                </c:pt>
                <c:pt idx="72">
                  <c:v>2006 - Feb</c:v>
                </c:pt>
                <c:pt idx="73">
                  <c:v>2006 - Mar</c:v>
                </c:pt>
                <c:pt idx="74">
                  <c:v>2006 - Apr</c:v>
                </c:pt>
                <c:pt idx="75">
                  <c:v>2006 - May</c:v>
                </c:pt>
                <c:pt idx="76">
                  <c:v>2006 - Jun</c:v>
                </c:pt>
                <c:pt idx="77">
                  <c:v>2006 - Jul</c:v>
                </c:pt>
                <c:pt idx="78">
                  <c:v>2006 - Aug</c:v>
                </c:pt>
                <c:pt idx="79">
                  <c:v>2006 - Sep</c:v>
                </c:pt>
                <c:pt idx="80">
                  <c:v>2006 - Oct</c:v>
                </c:pt>
                <c:pt idx="81">
                  <c:v>2006 - Nov</c:v>
                </c:pt>
                <c:pt idx="82">
                  <c:v>2006 - Dec</c:v>
                </c:pt>
                <c:pt idx="83">
                  <c:v>2007 - Jan</c:v>
                </c:pt>
                <c:pt idx="84">
                  <c:v>2007 - Feb</c:v>
                </c:pt>
                <c:pt idx="85">
                  <c:v>2007 - Mar</c:v>
                </c:pt>
                <c:pt idx="86">
                  <c:v>2007 - Apr</c:v>
                </c:pt>
                <c:pt idx="87">
                  <c:v>2007 - May</c:v>
                </c:pt>
                <c:pt idx="88">
                  <c:v>2007 - Jun</c:v>
                </c:pt>
                <c:pt idx="89">
                  <c:v>2007 - Jul</c:v>
                </c:pt>
                <c:pt idx="90">
                  <c:v>2007 - Aug</c:v>
                </c:pt>
                <c:pt idx="91">
                  <c:v>2007 - Sep</c:v>
                </c:pt>
                <c:pt idx="92">
                  <c:v>2007 - Oct</c:v>
                </c:pt>
                <c:pt idx="93">
                  <c:v>2007 - Nov</c:v>
                </c:pt>
                <c:pt idx="94">
                  <c:v>2007 - Dec</c:v>
                </c:pt>
                <c:pt idx="95">
                  <c:v>2008 - Jan</c:v>
                </c:pt>
                <c:pt idx="96">
                  <c:v>2008 - Feb</c:v>
                </c:pt>
                <c:pt idx="97">
                  <c:v>2008 - Mar</c:v>
                </c:pt>
                <c:pt idx="98">
                  <c:v>2008 - Apr</c:v>
                </c:pt>
                <c:pt idx="99">
                  <c:v>2008 - May</c:v>
                </c:pt>
                <c:pt idx="100">
                  <c:v>2008 - Jun</c:v>
                </c:pt>
                <c:pt idx="101">
                  <c:v>2008 - Jul</c:v>
                </c:pt>
                <c:pt idx="102">
                  <c:v>2008 - Aug</c:v>
                </c:pt>
                <c:pt idx="103">
                  <c:v>2008 - Sep</c:v>
                </c:pt>
                <c:pt idx="104">
                  <c:v>2008 - Oct</c:v>
                </c:pt>
                <c:pt idx="105">
                  <c:v>2008 - Nov</c:v>
                </c:pt>
                <c:pt idx="106">
                  <c:v>2008 - Dec</c:v>
                </c:pt>
                <c:pt idx="107">
                  <c:v>2009 - Jan</c:v>
                </c:pt>
                <c:pt idx="108">
                  <c:v>2009 - Feb</c:v>
                </c:pt>
                <c:pt idx="109">
                  <c:v>2009 - Mar</c:v>
                </c:pt>
                <c:pt idx="110">
                  <c:v>2009 - Apr</c:v>
                </c:pt>
                <c:pt idx="111">
                  <c:v>2009 - May</c:v>
                </c:pt>
                <c:pt idx="112">
                  <c:v>2009 - Jun</c:v>
                </c:pt>
                <c:pt idx="113">
                  <c:v>2009 - Jul</c:v>
                </c:pt>
                <c:pt idx="114">
                  <c:v>2009 - Aug</c:v>
                </c:pt>
                <c:pt idx="115">
                  <c:v>2009 - Sep</c:v>
                </c:pt>
                <c:pt idx="116">
                  <c:v>2009 - Oct</c:v>
                </c:pt>
                <c:pt idx="117">
                  <c:v>2009 - Nov</c:v>
                </c:pt>
                <c:pt idx="118">
                  <c:v>2009 - Dec</c:v>
                </c:pt>
                <c:pt idx="119">
                  <c:v>2010 - Jan</c:v>
                </c:pt>
                <c:pt idx="120">
                  <c:v>2010 - Feb</c:v>
                </c:pt>
                <c:pt idx="121">
                  <c:v>2010 - Mar</c:v>
                </c:pt>
                <c:pt idx="122">
                  <c:v>2010 - Apr</c:v>
                </c:pt>
                <c:pt idx="123">
                  <c:v>2010 - May</c:v>
                </c:pt>
                <c:pt idx="124">
                  <c:v>2010 - Jun</c:v>
                </c:pt>
                <c:pt idx="125">
                  <c:v>2010 - Jul</c:v>
                </c:pt>
                <c:pt idx="126">
                  <c:v>2010 - Aug</c:v>
                </c:pt>
                <c:pt idx="127">
                  <c:v>2010 - Sep</c:v>
                </c:pt>
              </c:strCache>
            </c:strRef>
          </c:cat>
          <c:val>
            <c:numRef>
              <c:f>Sheet1!$B$3:$B$130</c:f>
              <c:numCache>
                <c:formatCode>General</c:formatCode>
                <c:ptCount val="128"/>
                <c:pt idx="0">
                  <c:v>5120000</c:v>
                </c:pt>
                <c:pt idx="1">
                  <c:v>5190000</c:v>
                </c:pt>
                <c:pt idx="2">
                  <c:v>5200000</c:v>
                </c:pt>
                <c:pt idx="3">
                  <c:v>5110000</c:v>
                </c:pt>
                <c:pt idx="4">
                  <c:v>5130000</c:v>
                </c:pt>
                <c:pt idx="5">
                  <c:v>5110000</c:v>
                </c:pt>
                <c:pt idx="6">
                  <c:v>5170000</c:v>
                </c:pt>
                <c:pt idx="7">
                  <c:v>5290000</c:v>
                </c:pt>
                <c:pt idx="8">
                  <c:v>5250000</c:v>
                </c:pt>
                <c:pt idx="9">
                  <c:v>5350000</c:v>
                </c:pt>
                <c:pt idx="10">
                  <c:v>5100000</c:v>
                </c:pt>
                <c:pt idx="11">
                  <c:v>5100000</c:v>
                </c:pt>
                <c:pt idx="12">
                  <c:v>5230000</c:v>
                </c:pt>
                <c:pt idx="13">
                  <c:v>5450000</c:v>
                </c:pt>
                <c:pt idx="14">
                  <c:v>5320000</c:v>
                </c:pt>
                <c:pt idx="15">
                  <c:v>5270000</c:v>
                </c:pt>
                <c:pt idx="16">
                  <c:v>5430000</c:v>
                </c:pt>
                <c:pt idx="17">
                  <c:v>5430000</c:v>
                </c:pt>
                <c:pt idx="18">
                  <c:v>5480000</c:v>
                </c:pt>
                <c:pt idx="19">
                  <c:v>5230000</c:v>
                </c:pt>
                <c:pt idx="20">
                  <c:v>5250000</c:v>
                </c:pt>
                <c:pt idx="21">
                  <c:v>5240000</c:v>
                </c:pt>
                <c:pt idx="22">
                  <c:v>5490000</c:v>
                </c:pt>
                <c:pt idx="23">
                  <c:v>5860000</c:v>
                </c:pt>
                <c:pt idx="24">
                  <c:v>5900000</c:v>
                </c:pt>
                <c:pt idx="25">
                  <c:v>5630000</c:v>
                </c:pt>
                <c:pt idx="26">
                  <c:v>5670000</c:v>
                </c:pt>
                <c:pt idx="27">
                  <c:v>5640000</c:v>
                </c:pt>
                <c:pt idx="28">
                  <c:v>5510000</c:v>
                </c:pt>
                <c:pt idx="29">
                  <c:v>5410000</c:v>
                </c:pt>
                <c:pt idx="30">
                  <c:v>5360000</c:v>
                </c:pt>
                <c:pt idx="31">
                  <c:v>5520000</c:v>
                </c:pt>
                <c:pt idx="32">
                  <c:v>5680000</c:v>
                </c:pt>
                <c:pt idx="33">
                  <c:v>5730000</c:v>
                </c:pt>
                <c:pt idx="34">
                  <c:v>5970000</c:v>
                </c:pt>
                <c:pt idx="35">
                  <c:v>6030000</c:v>
                </c:pt>
                <c:pt idx="36">
                  <c:v>6020000</c:v>
                </c:pt>
                <c:pt idx="37">
                  <c:v>5860000</c:v>
                </c:pt>
                <c:pt idx="38">
                  <c:v>5840000</c:v>
                </c:pt>
                <c:pt idx="39">
                  <c:v>5940000</c:v>
                </c:pt>
                <c:pt idx="40">
                  <c:v>5940000</c:v>
                </c:pt>
                <c:pt idx="41">
                  <c:v>6270000</c:v>
                </c:pt>
                <c:pt idx="42">
                  <c:v>6520000</c:v>
                </c:pt>
                <c:pt idx="43">
                  <c:v>6580000</c:v>
                </c:pt>
                <c:pt idx="44">
                  <c:v>6390000</c:v>
                </c:pt>
                <c:pt idx="45">
                  <c:v>6230000</c:v>
                </c:pt>
                <c:pt idx="46">
                  <c:v>6490000</c:v>
                </c:pt>
                <c:pt idx="47">
                  <c:v>6230000</c:v>
                </c:pt>
                <c:pt idx="48">
                  <c:v>6410000</c:v>
                </c:pt>
                <c:pt idx="49">
                  <c:v>6660000</c:v>
                </c:pt>
                <c:pt idx="50">
                  <c:v>6730000</c:v>
                </c:pt>
                <c:pt idx="51">
                  <c:v>6850000</c:v>
                </c:pt>
                <c:pt idx="52">
                  <c:v>6920000</c:v>
                </c:pt>
                <c:pt idx="53">
                  <c:v>6840000</c:v>
                </c:pt>
                <c:pt idx="54">
                  <c:v>6700000</c:v>
                </c:pt>
                <c:pt idx="55">
                  <c:v>6680000</c:v>
                </c:pt>
                <c:pt idx="56">
                  <c:v>6850000</c:v>
                </c:pt>
                <c:pt idx="57">
                  <c:v>6960000</c:v>
                </c:pt>
                <c:pt idx="58">
                  <c:v>6890000</c:v>
                </c:pt>
                <c:pt idx="59">
                  <c:v>7100000</c:v>
                </c:pt>
                <c:pt idx="60">
                  <c:v>6880000</c:v>
                </c:pt>
                <c:pt idx="61">
                  <c:v>6960000</c:v>
                </c:pt>
                <c:pt idx="62">
                  <c:v>7120000</c:v>
                </c:pt>
                <c:pt idx="63">
                  <c:v>7080000</c:v>
                </c:pt>
                <c:pt idx="64">
                  <c:v>7180000</c:v>
                </c:pt>
                <c:pt idx="65">
                  <c:v>7140000</c:v>
                </c:pt>
                <c:pt idx="66">
                  <c:v>7230000</c:v>
                </c:pt>
                <c:pt idx="67">
                  <c:v>7250000</c:v>
                </c:pt>
                <c:pt idx="68">
                  <c:v>7100000</c:v>
                </c:pt>
                <c:pt idx="69">
                  <c:v>7030000</c:v>
                </c:pt>
                <c:pt idx="70">
                  <c:v>6840000</c:v>
                </c:pt>
                <c:pt idx="71">
                  <c:v>6720000</c:v>
                </c:pt>
                <c:pt idx="72">
                  <c:v>6840000</c:v>
                </c:pt>
                <c:pt idx="73">
                  <c:v>6830000</c:v>
                </c:pt>
                <c:pt idx="74">
                  <c:v>6700000</c:v>
                </c:pt>
                <c:pt idx="75">
                  <c:v>6580000</c:v>
                </c:pt>
                <c:pt idx="76">
                  <c:v>6480000</c:v>
                </c:pt>
                <c:pt idx="77">
                  <c:v>6320000</c:v>
                </c:pt>
                <c:pt idx="78">
                  <c:v>6340000</c:v>
                </c:pt>
                <c:pt idx="79">
                  <c:v>6280000</c:v>
                </c:pt>
                <c:pt idx="80">
                  <c:v>6360000</c:v>
                </c:pt>
                <c:pt idx="81">
                  <c:v>6340000</c:v>
                </c:pt>
                <c:pt idx="82">
                  <c:v>6400000</c:v>
                </c:pt>
                <c:pt idx="83">
                  <c:v>6460000</c:v>
                </c:pt>
                <c:pt idx="84">
                  <c:v>6510000</c:v>
                </c:pt>
                <c:pt idx="85">
                  <c:v>6130000</c:v>
                </c:pt>
                <c:pt idx="86">
                  <c:v>5970000</c:v>
                </c:pt>
                <c:pt idx="87">
                  <c:v>5900000</c:v>
                </c:pt>
                <c:pt idx="88">
                  <c:v>5770000</c:v>
                </c:pt>
                <c:pt idx="89">
                  <c:v>5690000</c:v>
                </c:pt>
                <c:pt idx="90">
                  <c:v>5480000</c:v>
                </c:pt>
                <c:pt idx="91">
                  <c:v>5140000</c:v>
                </c:pt>
                <c:pt idx="92">
                  <c:v>5020000</c:v>
                </c:pt>
                <c:pt idx="93">
                  <c:v>5060000</c:v>
                </c:pt>
                <c:pt idx="94">
                  <c:v>4970000</c:v>
                </c:pt>
                <c:pt idx="95">
                  <c:v>4970000</c:v>
                </c:pt>
                <c:pt idx="96">
                  <c:v>4910000</c:v>
                </c:pt>
                <c:pt idx="97">
                  <c:v>4960000</c:v>
                </c:pt>
                <c:pt idx="98">
                  <c:v>4890000</c:v>
                </c:pt>
                <c:pt idx="99">
                  <c:v>4960000</c:v>
                </c:pt>
                <c:pt idx="100">
                  <c:v>4900000</c:v>
                </c:pt>
                <c:pt idx="101">
                  <c:v>4920000</c:v>
                </c:pt>
                <c:pt idx="102">
                  <c:v>4910000</c:v>
                </c:pt>
                <c:pt idx="103">
                  <c:v>5160000</c:v>
                </c:pt>
                <c:pt idx="104">
                  <c:v>4870000</c:v>
                </c:pt>
                <c:pt idx="105">
                  <c:v>4530000</c:v>
                </c:pt>
                <c:pt idx="106">
                  <c:v>4740000</c:v>
                </c:pt>
                <c:pt idx="107">
                  <c:v>4530000</c:v>
                </c:pt>
                <c:pt idx="108">
                  <c:v>4690000</c:v>
                </c:pt>
                <c:pt idx="109">
                  <c:v>4610000</c:v>
                </c:pt>
                <c:pt idx="110">
                  <c:v>4700000</c:v>
                </c:pt>
                <c:pt idx="111">
                  <c:v>4750000</c:v>
                </c:pt>
                <c:pt idx="112">
                  <c:v>4890000</c:v>
                </c:pt>
                <c:pt idx="113">
                  <c:v>5140000</c:v>
                </c:pt>
                <c:pt idx="114">
                  <c:v>5100000</c:v>
                </c:pt>
                <c:pt idx="115">
                  <c:v>5600000</c:v>
                </c:pt>
                <c:pt idx="116">
                  <c:v>5980000</c:v>
                </c:pt>
                <c:pt idx="117">
                  <c:v>6490000</c:v>
                </c:pt>
                <c:pt idx="118">
                  <c:v>5440000</c:v>
                </c:pt>
                <c:pt idx="119">
                  <c:v>5050000</c:v>
                </c:pt>
                <c:pt idx="120">
                  <c:v>5010000</c:v>
                </c:pt>
                <c:pt idx="121">
                  <c:v>5360000</c:v>
                </c:pt>
                <c:pt idx="122">
                  <c:v>5790000</c:v>
                </c:pt>
                <c:pt idx="123">
                  <c:v>5660000</c:v>
                </c:pt>
                <c:pt idx="124">
                  <c:v>5260000</c:v>
                </c:pt>
                <c:pt idx="125">
                  <c:v>3840000</c:v>
                </c:pt>
                <c:pt idx="126">
                  <c:v>4120000</c:v>
                </c:pt>
                <c:pt idx="127">
                  <c:v>4530000</c:v>
                </c:pt>
              </c:numCache>
            </c:numRef>
          </c:val>
        </c:ser>
        <c:dLbls/>
        <c:marker val="1"/>
        <c:axId val="97401856"/>
        <c:axId val="97407744"/>
      </c:lineChart>
      <c:catAx>
        <c:axId val="97401856"/>
        <c:scaling>
          <c:orientation val="minMax"/>
        </c:scaling>
        <c:axPos val="b"/>
        <c:numFmt formatCode="General" sourceLinked="1"/>
        <c:tickLblPos val="nextTo"/>
        <c:txPr>
          <a:bodyPr/>
          <a:lstStyle/>
          <a:p>
            <a:pPr>
              <a:defRPr>
                <a:solidFill>
                  <a:schemeClr val="tx1"/>
                </a:solidFill>
              </a:defRPr>
            </a:pPr>
            <a:endParaRPr lang="en-US"/>
          </a:p>
        </c:txPr>
        <c:crossAx val="97407744"/>
        <c:crosses val="autoZero"/>
        <c:auto val="1"/>
        <c:lblAlgn val="ctr"/>
        <c:lblOffset val="100"/>
      </c:catAx>
      <c:valAx>
        <c:axId val="97407744"/>
        <c:scaling>
          <c:orientation val="minMax"/>
          <c:min val="3000000"/>
        </c:scaling>
        <c:axPos val="l"/>
        <c:majorGridlines/>
        <c:numFmt formatCode="#,##0" sourceLinked="0"/>
        <c:tickLblPos val="nextTo"/>
        <c:txPr>
          <a:bodyPr/>
          <a:lstStyle/>
          <a:p>
            <a:pPr>
              <a:defRPr sz="1400" baseline="0">
                <a:solidFill>
                  <a:schemeClr val="tx1"/>
                </a:solidFill>
              </a:defRPr>
            </a:pPr>
            <a:endParaRPr lang="en-US"/>
          </a:p>
        </c:txPr>
        <c:crossAx val="97401856"/>
        <c:crosses val="autoZero"/>
        <c:crossBetween val="between"/>
      </c:valAx>
      <c:spPr>
        <a:noFill/>
        <a:ln w="25117">
          <a:noFill/>
        </a:ln>
      </c:spPr>
    </c:plotArea>
    <c:plotVisOnly val="1"/>
    <c:dispBlanksAs val="gap"/>
  </c:chart>
  <c:txPr>
    <a:bodyPr/>
    <a:lstStyle/>
    <a:p>
      <a:pPr>
        <a:defRPr sz="178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8.3820841839214552E-2"/>
          <c:y val="5.8898452369088222E-2"/>
          <c:w val="0.89920384951881027"/>
          <c:h val="0.6738466794227207"/>
        </c:manualLayout>
      </c:layout>
      <c:lineChart>
        <c:grouping val="standard"/>
        <c:ser>
          <c:idx val="0"/>
          <c:order val="0"/>
          <c:tx>
            <c:strRef>
              <c:f>Sheet1!$B$1</c:f>
              <c:strCache>
                <c:ptCount val="1"/>
                <c:pt idx="0">
                  <c:v>fall</c:v>
                </c:pt>
              </c:strCache>
            </c:strRef>
          </c:tx>
          <c:spPr>
            <a:ln w="101600">
              <a:solidFill>
                <a:srgbClr val="FF0000"/>
              </a:solidFill>
            </a:ln>
          </c:spPr>
          <c:marker>
            <c:symbol val="none"/>
          </c:marker>
          <c:cat>
            <c:strRef>
              <c:f>Sheet1!$A$2:$A$26</c:f>
              <c:strCache>
                <c:ptCount val="25"/>
                <c:pt idx="0">
                  <c:v>2008 - Oct</c:v>
                </c:pt>
                <c:pt idx="1">
                  <c:v>2008 - Nov</c:v>
                </c:pt>
                <c:pt idx="2">
                  <c:v>2008 - Dec</c:v>
                </c:pt>
                <c:pt idx="3">
                  <c:v>2009 - Jan</c:v>
                </c:pt>
                <c:pt idx="4">
                  <c:v>2009 - Feb</c:v>
                </c:pt>
                <c:pt idx="5">
                  <c:v>2009 - Mar</c:v>
                </c:pt>
                <c:pt idx="6">
                  <c:v>2009 - Apr</c:v>
                </c:pt>
                <c:pt idx="7">
                  <c:v>2009 - May</c:v>
                </c:pt>
                <c:pt idx="8">
                  <c:v>2009 - Jun</c:v>
                </c:pt>
                <c:pt idx="9">
                  <c:v>2009 - Jul</c:v>
                </c:pt>
                <c:pt idx="10">
                  <c:v>2009 - Aug</c:v>
                </c:pt>
                <c:pt idx="11">
                  <c:v>2009 - Sep</c:v>
                </c:pt>
                <c:pt idx="12">
                  <c:v>2009 - Oct</c:v>
                </c:pt>
                <c:pt idx="13">
                  <c:v>2009 - Nov</c:v>
                </c:pt>
                <c:pt idx="14">
                  <c:v>2009 - Dec</c:v>
                </c:pt>
                <c:pt idx="15">
                  <c:v>2010 - Jan</c:v>
                </c:pt>
                <c:pt idx="16">
                  <c:v>2010 - Feb</c:v>
                </c:pt>
                <c:pt idx="17">
                  <c:v>2010 - Mar</c:v>
                </c:pt>
                <c:pt idx="18">
                  <c:v>2010 - Apr</c:v>
                </c:pt>
                <c:pt idx="19">
                  <c:v>2010 - May</c:v>
                </c:pt>
                <c:pt idx="20">
                  <c:v>2010 - Jun</c:v>
                </c:pt>
                <c:pt idx="21">
                  <c:v>2010 - Jul</c:v>
                </c:pt>
                <c:pt idx="22">
                  <c:v>2010 - Aug</c:v>
                </c:pt>
                <c:pt idx="23">
                  <c:v>2010 - Sep</c:v>
                </c:pt>
                <c:pt idx="24">
                  <c:v>2010- Oct</c:v>
                </c:pt>
              </c:strCache>
            </c:strRef>
          </c:cat>
          <c:val>
            <c:numRef>
              <c:f>Sheet1!$B$2:$B$26</c:f>
              <c:numCache>
                <c:formatCode>0%</c:formatCode>
                <c:ptCount val="25"/>
                <c:pt idx="0">
                  <c:v>0.51460000000000017</c:v>
                </c:pt>
                <c:pt idx="1">
                  <c:v>0.56359999999999999</c:v>
                </c:pt>
                <c:pt idx="2">
                  <c:v>0.59970000000000001</c:v>
                </c:pt>
                <c:pt idx="3">
                  <c:v>0.5464</c:v>
                </c:pt>
                <c:pt idx="4">
                  <c:v>0.53920000000000001</c:v>
                </c:pt>
                <c:pt idx="5">
                  <c:v>0.43240000000000006</c:v>
                </c:pt>
                <c:pt idx="6">
                  <c:v>0.35410000000000003</c:v>
                </c:pt>
                <c:pt idx="7">
                  <c:v>0.3498</c:v>
                </c:pt>
                <c:pt idx="8">
                  <c:v>0.35780000000000006</c:v>
                </c:pt>
                <c:pt idx="9">
                  <c:v>0.3645000000000001</c:v>
                </c:pt>
                <c:pt idx="10">
                  <c:v>0.2762</c:v>
                </c:pt>
                <c:pt idx="11">
                  <c:v>0.3030000000000001</c:v>
                </c:pt>
                <c:pt idx="12">
                  <c:v>0.31100000000000005</c:v>
                </c:pt>
                <c:pt idx="13">
                  <c:v>0.3040000000000001</c:v>
                </c:pt>
                <c:pt idx="14">
                  <c:v>0.33000000000000007</c:v>
                </c:pt>
                <c:pt idx="15">
                  <c:v>0.33000000000000007</c:v>
                </c:pt>
                <c:pt idx="16">
                  <c:v>0.35000000000000003</c:v>
                </c:pt>
                <c:pt idx="17">
                  <c:v>0.35000000000000003</c:v>
                </c:pt>
                <c:pt idx="18">
                  <c:v>0.33000000000000007</c:v>
                </c:pt>
                <c:pt idx="19">
                  <c:v>0.33000000000000007</c:v>
                </c:pt>
                <c:pt idx="20">
                  <c:v>0.42000000000000004</c:v>
                </c:pt>
                <c:pt idx="21">
                  <c:v>0.45</c:v>
                </c:pt>
                <c:pt idx="22">
                  <c:v>0.47000000000000003</c:v>
                </c:pt>
                <c:pt idx="23">
                  <c:v>0.51</c:v>
                </c:pt>
                <c:pt idx="24">
                  <c:v>0.5</c:v>
                </c:pt>
              </c:numCache>
            </c:numRef>
          </c:val>
        </c:ser>
        <c:ser>
          <c:idx val="1"/>
          <c:order val="1"/>
          <c:tx>
            <c:strRef>
              <c:f>Sheet1!$C$1</c:f>
              <c:strCache>
                <c:ptCount val="1"/>
                <c:pt idx="0">
                  <c:v>rise</c:v>
                </c:pt>
              </c:strCache>
            </c:strRef>
          </c:tx>
          <c:spPr>
            <a:ln w="88900">
              <a:solidFill>
                <a:srgbClr val="92D050"/>
              </a:solidFill>
            </a:ln>
          </c:spPr>
          <c:marker>
            <c:symbol val="none"/>
          </c:marker>
          <c:cat>
            <c:strRef>
              <c:f>Sheet1!$A$2:$A$26</c:f>
              <c:strCache>
                <c:ptCount val="25"/>
                <c:pt idx="0">
                  <c:v>2008 - Oct</c:v>
                </c:pt>
                <c:pt idx="1">
                  <c:v>2008 - Nov</c:v>
                </c:pt>
                <c:pt idx="2">
                  <c:v>2008 - Dec</c:v>
                </c:pt>
                <c:pt idx="3">
                  <c:v>2009 - Jan</c:v>
                </c:pt>
                <c:pt idx="4">
                  <c:v>2009 - Feb</c:v>
                </c:pt>
                <c:pt idx="5">
                  <c:v>2009 - Mar</c:v>
                </c:pt>
                <c:pt idx="6">
                  <c:v>2009 - Apr</c:v>
                </c:pt>
                <c:pt idx="7">
                  <c:v>2009 - May</c:v>
                </c:pt>
                <c:pt idx="8">
                  <c:v>2009 - Jun</c:v>
                </c:pt>
                <c:pt idx="9">
                  <c:v>2009 - Jul</c:v>
                </c:pt>
                <c:pt idx="10">
                  <c:v>2009 - Aug</c:v>
                </c:pt>
                <c:pt idx="11">
                  <c:v>2009 - Sep</c:v>
                </c:pt>
                <c:pt idx="12">
                  <c:v>2009 - Oct</c:v>
                </c:pt>
                <c:pt idx="13">
                  <c:v>2009 - Nov</c:v>
                </c:pt>
                <c:pt idx="14">
                  <c:v>2009 - Dec</c:v>
                </c:pt>
                <c:pt idx="15">
                  <c:v>2010 - Jan</c:v>
                </c:pt>
                <c:pt idx="16">
                  <c:v>2010 - Feb</c:v>
                </c:pt>
                <c:pt idx="17">
                  <c:v>2010 - Mar</c:v>
                </c:pt>
                <c:pt idx="18">
                  <c:v>2010 - Apr</c:v>
                </c:pt>
                <c:pt idx="19">
                  <c:v>2010 - May</c:v>
                </c:pt>
                <c:pt idx="20">
                  <c:v>2010 - Jun</c:v>
                </c:pt>
                <c:pt idx="21">
                  <c:v>2010 - Jul</c:v>
                </c:pt>
                <c:pt idx="22">
                  <c:v>2010 - Aug</c:v>
                </c:pt>
                <c:pt idx="23">
                  <c:v>2010 - Sep</c:v>
                </c:pt>
                <c:pt idx="24">
                  <c:v>2010- Oct</c:v>
                </c:pt>
              </c:strCache>
            </c:strRef>
          </c:cat>
          <c:val>
            <c:numRef>
              <c:f>Sheet1!$C$2:$C$26</c:f>
              <c:numCache>
                <c:formatCode>0%</c:formatCode>
                <c:ptCount val="25"/>
                <c:pt idx="0">
                  <c:v>0.48540000000000005</c:v>
                </c:pt>
                <c:pt idx="1">
                  <c:v>0.43640000000000007</c:v>
                </c:pt>
                <c:pt idx="2">
                  <c:v>0.40030000000000004</c:v>
                </c:pt>
                <c:pt idx="3">
                  <c:v>0.4536</c:v>
                </c:pt>
                <c:pt idx="4">
                  <c:v>0.46080000000000004</c:v>
                </c:pt>
                <c:pt idx="5">
                  <c:v>0.56759999999999999</c:v>
                </c:pt>
                <c:pt idx="6">
                  <c:v>0.64590000000000014</c:v>
                </c:pt>
                <c:pt idx="7">
                  <c:v>0.65020000000000022</c:v>
                </c:pt>
                <c:pt idx="8">
                  <c:v>0.6422000000000001</c:v>
                </c:pt>
                <c:pt idx="9">
                  <c:v>0.63549999999999995</c:v>
                </c:pt>
                <c:pt idx="10">
                  <c:v>0.72380000000000011</c:v>
                </c:pt>
                <c:pt idx="11">
                  <c:v>0.69700000000000017</c:v>
                </c:pt>
                <c:pt idx="12">
                  <c:v>0.68900000000000017</c:v>
                </c:pt>
                <c:pt idx="13">
                  <c:v>0.69599999999999995</c:v>
                </c:pt>
                <c:pt idx="14">
                  <c:v>0.67</c:v>
                </c:pt>
                <c:pt idx="15">
                  <c:v>0.67</c:v>
                </c:pt>
                <c:pt idx="16">
                  <c:v>0.65000000000000013</c:v>
                </c:pt>
                <c:pt idx="17">
                  <c:v>0.65000000000000013</c:v>
                </c:pt>
                <c:pt idx="18">
                  <c:v>0.67</c:v>
                </c:pt>
                <c:pt idx="19">
                  <c:v>0.67</c:v>
                </c:pt>
                <c:pt idx="20">
                  <c:v>0.58000000000000007</c:v>
                </c:pt>
                <c:pt idx="21">
                  <c:v>0.55000000000000004</c:v>
                </c:pt>
                <c:pt idx="22">
                  <c:v>0.53</c:v>
                </c:pt>
                <c:pt idx="23">
                  <c:v>0.49000000000000005</c:v>
                </c:pt>
                <c:pt idx="24">
                  <c:v>0.5</c:v>
                </c:pt>
              </c:numCache>
            </c:numRef>
          </c:val>
        </c:ser>
        <c:dLbls/>
        <c:marker val="1"/>
        <c:axId val="101955840"/>
        <c:axId val="101961728"/>
      </c:lineChart>
      <c:catAx>
        <c:axId val="101955840"/>
        <c:scaling>
          <c:orientation val="minMax"/>
        </c:scaling>
        <c:axPos val="b"/>
        <c:tickLblPos val="nextTo"/>
        <c:txPr>
          <a:bodyPr/>
          <a:lstStyle/>
          <a:p>
            <a:pPr>
              <a:defRPr>
                <a:solidFill>
                  <a:schemeClr val="tx1"/>
                </a:solidFill>
              </a:defRPr>
            </a:pPr>
            <a:endParaRPr lang="en-US"/>
          </a:p>
        </c:txPr>
        <c:crossAx val="101961728"/>
        <c:crosses val="autoZero"/>
        <c:auto val="1"/>
        <c:lblAlgn val="ctr"/>
        <c:lblOffset val="100"/>
      </c:catAx>
      <c:valAx>
        <c:axId val="101961728"/>
        <c:scaling>
          <c:orientation val="minMax"/>
        </c:scaling>
        <c:axPos val="l"/>
        <c:majorGridlines/>
        <c:numFmt formatCode="0%" sourceLinked="1"/>
        <c:tickLblPos val="nextTo"/>
        <c:txPr>
          <a:bodyPr/>
          <a:lstStyle/>
          <a:p>
            <a:pPr>
              <a:defRPr>
                <a:solidFill>
                  <a:schemeClr val="tx1"/>
                </a:solidFill>
              </a:defRPr>
            </a:pPr>
            <a:endParaRPr lang="en-US"/>
          </a:p>
        </c:txPr>
        <c:crossAx val="101955840"/>
        <c:crosses val="autoZero"/>
        <c:crossBetween val="between"/>
      </c:valAx>
    </c:plotArea>
    <c:plotVisOnly val="1"/>
    <c:dispBlanksAs val="gap"/>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tx>
            <c:strRef>
              <c:f>Sheet1!$B$1</c:f>
              <c:strCache>
                <c:ptCount val="1"/>
                <c:pt idx="0">
                  <c:v>mit</c:v>
                </c:pt>
              </c:strCache>
            </c:strRef>
          </c:tx>
          <c:spPr>
            <a:ln w="101600">
              <a:solidFill>
                <a:schemeClr val="tx1"/>
              </a:solidFill>
            </a:ln>
          </c:spPr>
          <c:marker>
            <c:spPr>
              <a:solidFill>
                <a:schemeClr val="tx1"/>
              </a:solidFill>
            </c:spPr>
          </c:marker>
          <c:cat>
            <c:strRef>
              <c:f>Sheet1!$A$2:$A$116</c:f>
              <c:strCache>
                <c:ptCount val="115"/>
                <c:pt idx="0">
                  <c:v>2001 - Jan</c:v>
                </c:pt>
                <c:pt idx="1">
                  <c:v>2001 - Feb</c:v>
                </c:pt>
                <c:pt idx="2">
                  <c:v>2001 - Mar</c:v>
                </c:pt>
                <c:pt idx="3">
                  <c:v>2001 - Apr</c:v>
                </c:pt>
                <c:pt idx="4">
                  <c:v>2001 - May</c:v>
                </c:pt>
                <c:pt idx="5">
                  <c:v>2001 - Jun</c:v>
                </c:pt>
                <c:pt idx="6">
                  <c:v>2001 - Jul</c:v>
                </c:pt>
                <c:pt idx="7">
                  <c:v>2001 - Aug</c:v>
                </c:pt>
                <c:pt idx="8">
                  <c:v>2001 - Sep</c:v>
                </c:pt>
                <c:pt idx="9">
                  <c:v>2001 - Oct</c:v>
                </c:pt>
                <c:pt idx="10">
                  <c:v>2001 - Nov</c:v>
                </c:pt>
                <c:pt idx="11">
                  <c:v>2001 - Dec</c:v>
                </c:pt>
                <c:pt idx="12">
                  <c:v>2002 - Jan</c:v>
                </c:pt>
                <c:pt idx="13">
                  <c:v>2002 - Feb</c:v>
                </c:pt>
                <c:pt idx="14">
                  <c:v>2002 - Mar</c:v>
                </c:pt>
                <c:pt idx="15">
                  <c:v>2002 - Apr</c:v>
                </c:pt>
                <c:pt idx="16">
                  <c:v>2002 - May</c:v>
                </c:pt>
                <c:pt idx="17">
                  <c:v>2002 - Jun</c:v>
                </c:pt>
                <c:pt idx="18">
                  <c:v>2002 - Jul</c:v>
                </c:pt>
                <c:pt idx="19">
                  <c:v>2002 - Aug</c:v>
                </c:pt>
                <c:pt idx="20">
                  <c:v>2002 - Sep</c:v>
                </c:pt>
                <c:pt idx="21">
                  <c:v>2002 - Oct</c:v>
                </c:pt>
                <c:pt idx="22">
                  <c:v>2002 - Nov</c:v>
                </c:pt>
                <c:pt idx="23">
                  <c:v>2002 - Dec</c:v>
                </c:pt>
                <c:pt idx="24">
                  <c:v>2003 - Jan</c:v>
                </c:pt>
                <c:pt idx="25">
                  <c:v>2003 - Feb</c:v>
                </c:pt>
                <c:pt idx="26">
                  <c:v>2003 - Mar</c:v>
                </c:pt>
                <c:pt idx="27">
                  <c:v>2003 - Apr</c:v>
                </c:pt>
                <c:pt idx="28">
                  <c:v>2003 - May</c:v>
                </c:pt>
                <c:pt idx="29">
                  <c:v>2003 - Jun</c:v>
                </c:pt>
                <c:pt idx="30">
                  <c:v>2003 - Jul</c:v>
                </c:pt>
                <c:pt idx="31">
                  <c:v>2003 - Aug</c:v>
                </c:pt>
                <c:pt idx="32">
                  <c:v>2003 - Sep</c:v>
                </c:pt>
                <c:pt idx="33">
                  <c:v>2003 - Oct</c:v>
                </c:pt>
                <c:pt idx="34">
                  <c:v>2003 - Nov</c:v>
                </c:pt>
                <c:pt idx="35">
                  <c:v>2003 - Dec</c:v>
                </c:pt>
                <c:pt idx="36">
                  <c:v>2004 - Jan</c:v>
                </c:pt>
                <c:pt idx="37">
                  <c:v>2004 - Feb</c:v>
                </c:pt>
                <c:pt idx="38">
                  <c:v>2004 - Mar</c:v>
                </c:pt>
                <c:pt idx="39">
                  <c:v>2004 - Apr</c:v>
                </c:pt>
                <c:pt idx="40">
                  <c:v>2004 - May</c:v>
                </c:pt>
                <c:pt idx="41">
                  <c:v>2004 - Jun</c:v>
                </c:pt>
                <c:pt idx="42">
                  <c:v>2004 - Jul</c:v>
                </c:pt>
                <c:pt idx="43">
                  <c:v>2004 - Aug</c:v>
                </c:pt>
                <c:pt idx="44">
                  <c:v>2004 - Sep</c:v>
                </c:pt>
                <c:pt idx="45">
                  <c:v>2004 - Oct</c:v>
                </c:pt>
                <c:pt idx="46">
                  <c:v>2004 - Nov</c:v>
                </c:pt>
                <c:pt idx="47">
                  <c:v>2004 - Dec</c:v>
                </c:pt>
                <c:pt idx="48">
                  <c:v>2005 - Jan</c:v>
                </c:pt>
                <c:pt idx="49">
                  <c:v>2005 - Feb</c:v>
                </c:pt>
                <c:pt idx="50">
                  <c:v>2005 - Mar</c:v>
                </c:pt>
                <c:pt idx="51">
                  <c:v>2005 - Apr</c:v>
                </c:pt>
                <c:pt idx="52">
                  <c:v>2005 - May</c:v>
                </c:pt>
                <c:pt idx="53">
                  <c:v>2005 - Jun</c:v>
                </c:pt>
                <c:pt idx="54">
                  <c:v>2005 - Jul</c:v>
                </c:pt>
                <c:pt idx="55">
                  <c:v>2005 - Aug</c:v>
                </c:pt>
                <c:pt idx="56">
                  <c:v>2005 - Sep</c:v>
                </c:pt>
                <c:pt idx="57">
                  <c:v>2005 - Oct</c:v>
                </c:pt>
                <c:pt idx="58">
                  <c:v>2005 - Nov</c:v>
                </c:pt>
                <c:pt idx="59">
                  <c:v>2005 - Dec</c:v>
                </c:pt>
                <c:pt idx="60">
                  <c:v>2006 - Jan</c:v>
                </c:pt>
                <c:pt idx="61">
                  <c:v>2006 - Feb</c:v>
                </c:pt>
                <c:pt idx="62">
                  <c:v>2006 - Mar</c:v>
                </c:pt>
                <c:pt idx="63">
                  <c:v>2006 - Apr</c:v>
                </c:pt>
                <c:pt idx="64">
                  <c:v>2006 - May</c:v>
                </c:pt>
                <c:pt idx="65">
                  <c:v>2006 - Jun</c:v>
                </c:pt>
                <c:pt idx="66">
                  <c:v>2006 - Jul</c:v>
                </c:pt>
                <c:pt idx="67">
                  <c:v>2006 - Aug</c:v>
                </c:pt>
                <c:pt idx="68">
                  <c:v>2006 - Sep</c:v>
                </c:pt>
                <c:pt idx="69">
                  <c:v>2006 - Oct</c:v>
                </c:pt>
                <c:pt idx="70">
                  <c:v>2006 - Nov</c:v>
                </c:pt>
                <c:pt idx="71">
                  <c:v>2006 - Dec</c:v>
                </c:pt>
                <c:pt idx="72">
                  <c:v>2007 - Jan</c:v>
                </c:pt>
                <c:pt idx="73">
                  <c:v>2007 - Feb</c:v>
                </c:pt>
                <c:pt idx="74">
                  <c:v>2007 - Mar</c:v>
                </c:pt>
                <c:pt idx="75">
                  <c:v>2007 - Apr</c:v>
                </c:pt>
                <c:pt idx="76">
                  <c:v>2007 - May</c:v>
                </c:pt>
                <c:pt idx="77">
                  <c:v>2007 - Jun</c:v>
                </c:pt>
                <c:pt idx="78">
                  <c:v>2007 - Jul</c:v>
                </c:pt>
                <c:pt idx="79">
                  <c:v>2007 - Aug</c:v>
                </c:pt>
                <c:pt idx="80">
                  <c:v>2007 - Sep</c:v>
                </c:pt>
                <c:pt idx="81">
                  <c:v>2007 - Oct</c:v>
                </c:pt>
                <c:pt idx="82">
                  <c:v>2007 - Nov</c:v>
                </c:pt>
                <c:pt idx="83">
                  <c:v>2007 - Dec</c:v>
                </c:pt>
                <c:pt idx="84">
                  <c:v>2008 - Jan</c:v>
                </c:pt>
                <c:pt idx="85">
                  <c:v>2008 - Feb</c:v>
                </c:pt>
                <c:pt idx="86">
                  <c:v>2008 - Mar</c:v>
                </c:pt>
                <c:pt idx="87">
                  <c:v>2008 - Apr</c:v>
                </c:pt>
                <c:pt idx="88">
                  <c:v>2008 - May</c:v>
                </c:pt>
                <c:pt idx="89">
                  <c:v>2008 - Jun</c:v>
                </c:pt>
                <c:pt idx="90">
                  <c:v>2008 - Jul</c:v>
                </c:pt>
                <c:pt idx="91">
                  <c:v>2008 - Aug</c:v>
                </c:pt>
                <c:pt idx="92">
                  <c:v>2008 - Sep</c:v>
                </c:pt>
                <c:pt idx="93">
                  <c:v>2008 - Oct</c:v>
                </c:pt>
                <c:pt idx="94">
                  <c:v>2008 - Nov</c:v>
                </c:pt>
                <c:pt idx="95">
                  <c:v>2008 - Dec</c:v>
                </c:pt>
                <c:pt idx="96">
                  <c:v>2009 - Jan</c:v>
                </c:pt>
                <c:pt idx="97">
                  <c:v>2009 - Feb</c:v>
                </c:pt>
                <c:pt idx="98">
                  <c:v>2009 - Mar</c:v>
                </c:pt>
                <c:pt idx="99">
                  <c:v>2009 - Apr</c:v>
                </c:pt>
                <c:pt idx="100">
                  <c:v>2009 - May</c:v>
                </c:pt>
                <c:pt idx="101">
                  <c:v>2009 - Jun</c:v>
                </c:pt>
                <c:pt idx="102">
                  <c:v>2009 - Jul</c:v>
                </c:pt>
                <c:pt idx="103">
                  <c:v>2009 - Aug</c:v>
                </c:pt>
                <c:pt idx="104">
                  <c:v>2009 - Sep</c:v>
                </c:pt>
                <c:pt idx="105">
                  <c:v>2009 - Oct</c:v>
                </c:pt>
                <c:pt idx="106">
                  <c:v>2009 - Nov</c:v>
                </c:pt>
                <c:pt idx="107">
                  <c:v>2009 - Dec</c:v>
                </c:pt>
                <c:pt idx="108">
                  <c:v>2010 - Jan</c:v>
                </c:pt>
                <c:pt idx="109">
                  <c:v>2010 - Feb</c:v>
                </c:pt>
                <c:pt idx="110">
                  <c:v>2010 - Mar</c:v>
                </c:pt>
                <c:pt idx="111">
                  <c:v>2010 - Apr</c:v>
                </c:pt>
                <c:pt idx="112">
                  <c:v>2010 - May</c:v>
                </c:pt>
                <c:pt idx="113">
                  <c:v>2010 - Jun</c:v>
                </c:pt>
                <c:pt idx="114">
                  <c:v>2010 - Jul</c:v>
                </c:pt>
              </c:strCache>
            </c:strRef>
          </c:cat>
          <c:val>
            <c:numRef>
              <c:f>Sheet1!$B$2:$B$116</c:f>
              <c:numCache>
                <c:formatCode>General</c:formatCode>
                <c:ptCount val="115"/>
                <c:pt idx="0">
                  <c:v>1.0000681362725452</c:v>
                </c:pt>
                <c:pt idx="1">
                  <c:v>1.0034749498997997</c:v>
                </c:pt>
                <c:pt idx="2">
                  <c:v>1.0170390781563126</c:v>
                </c:pt>
                <c:pt idx="3">
                  <c:v>1.0214659318637278</c:v>
                </c:pt>
                <c:pt idx="4">
                  <c:v>1.0338336673346689</c:v>
                </c:pt>
                <c:pt idx="5">
                  <c:v>1.0412915831663325</c:v>
                </c:pt>
                <c:pt idx="6">
                  <c:v>1.0545120240480963</c:v>
                </c:pt>
                <c:pt idx="7">
                  <c:v>1.0456442885771537</c:v>
                </c:pt>
                <c:pt idx="8">
                  <c:v>1.0482585170340679</c:v>
                </c:pt>
                <c:pt idx="9">
                  <c:v>1.0488557114228461</c:v>
                </c:pt>
                <c:pt idx="10">
                  <c:v>1.0289819639278559</c:v>
                </c:pt>
                <c:pt idx="11">
                  <c:v>1.0386162324649297</c:v>
                </c:pt>
                <c:pt idx="12">
                  <c:v>1.0358937875751499</c:v>
                </c:pt>
                <c:pt idx="13">
                  <c:v>1.0197494989979956</c:v>
                </c:pt>
                <c:pt idx="14">
                  <c:v>1.0202014028056112</c:v>
                </c:pt>
                <c:pt idx="15">
                  <c:v>1.0254669338677358</c:v>
                </c:pt>
                <c:pt idx="16">
                  <c:v>1.0378366733466931</c:v>
                </c:pt>
                <c:pt idx="17">
                  <c:v>1.0539078156312627</c:v>
                </c:pt>
                <c:pt idx="18">
                  <c:v>1.0599799599198396</c:v>
                </c:pt>
                <c:pt idx="19">
                  <c:v>1.0703456913827658</c:v>
                </c:pt>
                <c:pt idx="20">
                  <c:v>1.0854058116232463</c:v>
                </c:pt>
                <c:pt idx="21">
                  <c:v>1.106715430861724</c:v>
                </c:pt>
                <c:pt idx="22">
                  <c:v>1.1145931863727456</c:v>
                </c:pt>
                <c:pt idx="23">
                  <c:v>1.1265350701402805</c:v>
                </c:pt>
                <c:pt idx="24">
                  <c:v>1.1381182364729461</c:v>
                </c:pt>
                <c:pt idx="25">
                  <c:v>1.1352424849699401</c:v>
                </c:pt>
                <c:pt idx="26">
                  <c:v>1.1307024048096195</c:v>
                </c:pt>
                <c:pt idx="27">
                  <c:v>1.1485631262525053</c:v>
                </c:pt>
                <c:pt idx="28">
                  <c:v>1.1507304609218441</c:v>
                </c:pt>
                <c:pt idx="29">
                  <c:v>1.1499118236472947</c:v>
                </c:pt>
                <c:pt idx="30">
                  <c:v>1.1624839679358721</c:v>
                </c:pt>
                <c:pt idx="31">
                  <c:v>1.154738476953908</c:v>
                </c:pt>
                <c:pt idx="32">
                  <c:v>1.1628416833667339</c:v>
                </c:pt>
                <c:pt idx="33">
                  <c:v>1.1765901803607217</c:v>
                </c:pt>
                <c:pt idx="34">
                  <c:v>1.1912064128256514</c:v>
                </c:pt>
                <c:pt idx="35">
                  <c:v>1.2063737474949896</c:v>
                </c:pt>
                <c:pt idx="36">
                  <c:v>1.2131793587174344</c:v>
                </c:pt>
                <c:pt idx="37">
                  <c:v>1.2408346693386774</c:v>
                </c:pt>
                <c:pt idx="38">
                  <c:v>1.2629168336673346</c:v>
                </c:pt>
                <c:pt idx="39">
                  <c:v>1.2716793587174344</c:v>
                </c:pt>
                <c:pt idx="40">
                  <c:v>1.277758517034068</c:v>
                </c:pt>
                <c:pt idx="41">
                  <c:v>1.2803196392785574</c:v>
                </c:pt>
                <c:pt idx="42">
                  <c:v>1.3243987975951899</c:v>
                </c:pt>
                <c:pt idx="43">
                  <c:v>1.3365190380761525</c:v>
                </c:pt>
                <c:pt idx="44">
                  <c:v>1.3492905811623246</c:v>
                </c:pt>
                <c:pt idx="45">
                  <c:v>1.3755811623246492</c:v>
                </c:pt>
                <c:pt idx="46">
                  <c:v>1.3881643286573147</c:v>
                </c:pt>
                <c:pt idx="47">
                  <c:v>1.4033026052104203</c:v>
                </c:pt>
                <c:pt idx="48">
                  <c:v>1.4574278557114226</c:v>
                </c:pt>
                <c:pt idx="49">
                  <c:v>1.4699318637274548</c:v>
                </c:pt>
                <c:pt idx="50">
                  <c:v>1.5066142284569137</c:v>
                </c:pt>
                <c:pt idx="51">
                  <c:v>1.5159008016032065</c:v>
                </c:pt>
                <c:pt idx="52">
                  <c:v>1.5458587174348695</c:v>
                </c:pt>
                <c:pt idx="53">
                  <c:v>1.5657605210420842</c:v>
                </c:pt>
                <c:pt idx="54">
                  <c:v>1.5863096192384767</c:v>
                </c:pt>
                <c:pt idx="55">
                  <c:v>1.6194388777555111</c:v>
                </c:pt>
                <c:pt idx="56">
                  <c:v>1.6309018036072145</c:v>
                </c:pt>
                <c:pt idx="57">
                  <c:v>1.6195541082164329</c:v>
                </c:pt>
                <c:pt idx="58">
                  <c:v>1.632127254509018</c:v>
                </c:pt>
                <c:pt idx="59">
                  <c:v>1.6095791583166332</c:v>
                </c:pt>
                <c:pt idx="60">
                  <c:v>1.6690090180360722</c:v>
                </c:pt>
                <c:pt idx="61">
                  <c:v>1.6969949899799599</c:v>
                </c:pt>
                <c:pt idx="62">
                  <c:v>1.6953196392785574</c:v>
                </c:pt>
                <c:pt idx="63">
                  <c:v>1.6643597194388779</c:v>
                </c:pt>
                <c:pt idx="64">
                  <c:v>1.6866072144288577</c:v>
                </c:pt>
                <c:pt idx="65">
                  <c:v>1.7058537074148294</c:v>
                </c:pt>
                <c:pt idx="66">
                  <c:v>1.6843957915831664</c:v>
                </c:pt>
                <c:pt idx="67">
                  <c:v>1.6857785571142283</c:v>
                </c:pt>
                <c:pt idx="68">
                  <c:v>1.6887374749499002</c:v>
                </c:pt>
                <c:pt idx="69">
                  <c:v>1.7085711422845691</c:v>
                </c:pt>
                <c:pt idx="70">
                  <c:v>1.7112394789579155</c:v>
                </c:pt>
                <c:pt idx="71">
                  <c:v>1.7443366733466934</c:v>
                </c:pt>
                <c:pt idx="72">
                  <c:v>1.7960430861723446</c:v>
                </c:pt>
                <c:pt idx="73">
                  <c:v>1.8383416833667336</c:v>
                </c:pt>
                <c:pt idx="74">
                  <c:v>1.8557525050100201</c:v>
                </c:pt>
                <c:pt idx="75">
                  <c:v>1.8674218436873746</c:v>
                </c:pt>
                <c:pt idx="76">
                  <c:v>1.8596232464929856</c:v>
                </c:pt>
                <c:pt idx="77">
                  <c:v>1.8762284569138279</c:v>
                </c:pt>
                <c:pt idx="78">
                  <c:v>1.8855170340681364</c:v>
                </c:pt>
                <c:pt idx="79">
                  <c:v>1.9149478957915835</c:v>
                </c:pt>
                <c:pt idx="80">
                  <c:v>1.8926663326653308</c:v>
                </c:pt>
                <c:pt idx="81">
                  <c:v>1.9225460921843684</c:v>
                </c:pt>
                <c:pt idx="82">
                  <c:v>1.917861723446894</c:v>
                </c:pt>
                <c:pt idx="83">
                  <c:v>1.8889158316633268</c:v>
                </c:pt>
                <c:pt idx="84">
                  <c:v>1.876864729458918</c:v>
                </c:pt>
                <c:pt idx="85">
                  <c:v>1.9162434869739482</c:v>
                </c:pt>
                <c:pt idx="86">
                  <c:v>1.8729899799599199</c:v>
                </c:pt>
                <c:pt idx="87">
                  <c:v>1.8159018036072143</c:v>
                </c:pt>
                <c:pt idx="88">
                  <c:v>1.7532244488977955</c:v>
                </c:pt>
                <c:pt idx="89">
                  <c:v>1.6961513026052106</c:v>
                </c:pt>
                <c:pt idx="90">
                  <c:v>1.703007014028056</c:v>
                </c:pt>
                <c:pt idx="91">
                  <c:v>1.7008156312625251</c:v>
                </c:pt>
                <c:pt idx="92">
                  <c:v>1.7426533066132268</c:v>
                </c:pt>
                <c:pt idx="93">
                  <c:v>1.7010380761523043</c:v>
                </c:pt>
                <c:pt idx="94">
                  <c:v>1.6432505010020042</c:v>
                </c:pt>
                <c:pt idx="95">
                  <c:v>1.6078496993987974</c:v>
                </c:pt>
                <c:pt idx="96">
                  <c:v>1.518833667334669</c:v>
                </c:pt>
                <c:pt idx="97">
                  <c:v>1.509326653306613</c:v>
                </c:pt>
                <c:pt idx="98">
                  <c:v>1.483685370741483</c:v>
                </c:pt>
                <c:pt idx="99">
                  <c:v>1.3557975951903805</c:v>
                </c:pt>
                <c:pt idx="100">
                  <c:v>1.252946893787575</c:v>
                </c:pt>
                <c:pt idx="101">
                  <c:v>1.2406422845691381</c:v>
                </c:pt>
                <c:pt idx="102">
                  <c:v>1.1779529058116236</c:v>
                </c:pt>
                <c:pt idx="103">
                  <c:v>1.1428947895791581</c:v>
                </c:pt>
                <c:pt idx="104">
                  <c:v>1.0982905811623245</c:v>
                </c:pt>
                <c:pt idx="105">
                  <c:v>1.0819719438877757</c:v>
                </c:pt>
                <c:pt idx="106">
                  <c:v>1.0932304609218437</c:v>
                </c:pt>
                <c:pt idx="107">
                  <c:v>1.1380490981963927</c:v>
                </c:pt>
                <c:pt idx="108">
                  <c:v>1.1496282565130258</c:v>
                </c:pt>
                <c:pt idx="109">
                  <c:v>1.1192214428857716</c:v>
                </c:pt>
                <c:pt idx="110">
                  <c:v>1.1138366733466936</c:v>
                </c:pt>
                <c:pt idx="111">
                  <c:v>1.1332194388777559</c:v>
                </c:pt>
                <c:pt idx="112">
                  <c:v>1.174539078156313</c:v>
                </c:pt>
                <c:pt idx="113">
                  <c:v>1.1274008016032067</c:v>
                </c:pt>
                <c:pt idx="114">
                  <c:v>1.0920200400801601</c:v>
                </c:pt>
              </c:numCache>
            </c:numRef>
          </c:val>
        </c:ser>
        <c:ser>
          <c:idx val="1"/>
          <c:order val="1"/>
          <c:tx>
            <c:strRef>
              <c:f>Sheet1!$C$1</c:f>
              <c:strCache>
                <c:ptCount val="1"/>
                <c:pt idx="0">
                  <c:v>cs</c:v>
                </c:pt>
              </c:strCache>
            </c:strRef>
          </c:tx>
          <c:spPr>
            <a:ln w="101600"/>
          </c:spPr>
          <c:marker>
            <c:symbol val="none"/>
          </c:marker>
          <c:cat>
            <c:strRef>
              <c:f>Sheet1!$A$2:$A$116</c:f>
              <c:strCache>
                <c:ptCount val="115"/>
                <c:pt idx="0">
                  <c:v>2001 - Jan</c:v>
                </c:pt>
                <c:pt idx="1">
                  <c:v>2001 - Feb</c:v>
                </c:pt>
                <c:pt idx="2">
                  <c:v>2001 - Mar</c:v>
                </c:pt>
                <c:pt idx="3">
                  <c:v>2001 - Apr</c:v>
                </c:pt>
                <c:pt idx="4">
                  <c:v>2001 - May</c:v>
                </c:pt>
                <c:pt idx="5">
                  <c:v>2001 - Jun</c:v>
                </c:pt>
                <c:pt idx="6">
                  <c:v>2001 - Jul</c:v>
                </c:pt>
                <c:pt idx="7">
                  <c:v>2001 - Aug</c:v>
                </c:pt>
                <c:pt idx="8">
                  <c:v>2001 - Sep</c:v>
                </c:pt>
                <c:pt idx="9">
                  <c:v>2001 - Oct</c:v>
                </c:pt>
                <c:pt idx="10">
                  <c:v>2001 - Nov</c:v>
                </c:pt>
                <c:pt idx="11">
                  <c:v>2001 - Dec</c:v>
                </c:pt>
                <c:pt idx="12">
                  <c:v>2002 - Jan</c:v>
                </c:pt>
                <c:pt idx="13">
                  <c:v>2002 - Feb</c:v>
                </c:pt>
                <c:pt idx="14">
                  <c:v>2002 - Mar</c:v>
                </c:pt>
                <c:pt idx="15">
                  <c:v>2002 - Apr</c:v>
                </c:pt>
                <c:pt idx="16">
                  <c:v>2002 - May</c:v>
                </c:pt>
                <c:pt idx="17">
                  <c:v>2002 - Jun</c:v>
                </c:pt>
                <c:pt idx="18">
                  <c:v>2002 - Jul</c:v>
                </c:pt>
                <c:pt idx="19">
                  <c:v>2002 - Aug</c:v>
                </c:pt>
                <c:pt idx="20">
                  <c:v>2002 - Sep</c:v>
                </c:pt>
                <c:pt idx="21">
                  <c:v>2002 - Oct</c:v>
                </c:pt>
                <c:pt idx="22">
                  <c:v>2002 - Nov</c:v>
                </c:pt>
                <c:pt idx="23">
                  <c:v>2002 - Dec</c:v>
                </c:pt>
                <c:pt idx="24">
                  <c:v>2003 - Jan</c:v>
                </c:pt>
                <c:pt idx="25">
                  <c:v>2003 - Feb</c:v>
                </c:pt>
                <c:pt idx="26">
                  <c:v>2003 - Mar</c:v>
                </c:pt>
                <c:pt idx="27">
                  <c:v>2003 - Apr</c:v>
                </c:pt>
                <c:pt idx="28">
                  <c:v>2003 - May</c:v>
                </c:pt>
                <c:pt idx="29">
                  <c:v>2003 - Jun</c:v>
                </c:pt>
                <c:pt idx="30">
                  <c:v>2003 - Jul</c:v>
                </c:pt>
                <c:pt idx="31">
                  <c:v>2003 - Aug</c:v>
                </c:pt>
                <c:pt idx="32">
                  <c:v>2003 - Sep</c:v>
                </c:pt>
                <c:pt idx="33">
                  <c:v>2003 - Oct</c:v>
                </c:pt>
                <c:pt idx="34">
                  <c:v>2003 - Nov</c:v>
                </c:pt>
                <c:pt idx="35">
                  <c:v>2003 - Dec</c:v>
                </c:pt>
                <c:pt idx="36">
                  <c:v>2004 - Jan</c:v>
                </c:pt>
                <c:pt idx="37">
                  <c:v>2004 - Feb</c:v>
                </c:pt>
                <c:pt idx="38">
                  <c:v>2004 - Mar</c:v>
                </c:pt>
                <c:pt idx="39">
                  <c:v>2004 - Apr</c:v>
                </c:pt>
                <c:pt idx="40">
                  <c:v>2004 - May</c:v>
                </c:pt>
                <c:pt idx="41">
                  <c:v>2004 - Jun</c:v>
                </c:pt>
                <c:pt idx="42">
                  <c:v>2004 - Jul</c:v>
                </c:pt>
                <c:pt idx="43">
                  <c:v>2004 - Aug</c:v>
                </c:pt>
                <c:pt idx="44">
                  <c:v>2004 - Sep</c:v>
                </c:pt>
                <c:pt idx="45">
                  <c:v>2004 - Oct</c:v>
                </c:pt>
                <c:pt idx="46">
                  <c:v>2004 - Nov</c:v>
                </c:pt>
                <c:pt idx="47">
                  <c:v>2004 - Dec</c:v>
                </c:pt>
                <c:pt idx="48">
                  <c:v>2005 - Jan</c:v>
                </c:pt>
                <c:pt idx="49">
                  <c:v>2005 - Feb</c:v>
                </c:pt>
                <c:pt idx="50">
                  <c:v>2005 - Mar</c:v>
                </c:pt>
                <c:pt idx="51">
                  <c:v>2005 - Apr</c:v>
                </c:pt>
                <c:pt idx="52">
                  <c:v>2005 - May</c:v>
                </c:pt>
                <c:pt idx="53">
                  <c:v>2005 - Jun</c:v>
                </c:pt>
                <c:pt idx="54">
                  <c:v>2005 - Jul</c:v>
                </c:pt>
                <c:pt idx="55">
                  <c:v>2005 - Aug</c:v>
                </c:pt>
                <c:pt idx="56">
                  <c:v>2005 - Sep</c:v>
                </c:pt>
                <c:pt idx="57">
                  <c:v>2005 - Oct</c:v>
                </c:pt>
                <c:pt idx="58">
                  <c:v>2005 - Nov</c:v>
                </c:pt>
                <c:pt idx="59">
                  <c:v>2005 - Dec</c:v>
                </c:pt>
                <c:pt idx="60">
                  <c:v>2006 - Jan</c:v>
                </c:pt>
                <c:pt idx="61">
                  <c:v>2006 - Feb</c:v>
                </c:pt>
                <c:pt idx="62">
                  <c:v>2006 - Mar</c:v>
                </c:pt>
                <c:pt idx="63">
                  <c:v>2006 - Apr</c:v>
                </c:pt>
                <c:pt idx="64">
                  <c:v>2006 - May</c:v>
                </c:pt>
                <c:pt idx="65">
                  <c:v>2006 - Jun</c:v>
                </c:pt>
                <c:pt idx="66">
                  <c:v>2006 - Jul</c:v>
                </c:pt>
                <c:pt idx="67">
                  <c:v>2006 - Aug</c:v>
                </c:pt>
                <c:pt idx="68">
                  <c:v>2006 - Sep</c:v>
                </c:pt>
                <c:pt idx="69">
                  <c:v>2006 - Oct</c:v>
                </c:pt>
                <c:pt idx="70">
                  <c:v>2006 - Nov</c:v>
                </c:pt>
                <c:pt idx="71">
                  <c:v>2006 - Dec</c:v>
                </c:pt>
                <c:pt idx="72">
                  <c:v>2007 - Jan</c:v>
                </c:pt>
                <c:pt idx="73">
                  <c:v>2007 - Feb</c:v>
                </c:pt>
                <c:pt idx="74">
                  <c:v>2007 - Mar</c:v>
                </c:pt>
                <c:pt idx="75">
                  <c:v>2007 - Apr</c:v>
                </c:pt>
                <c:pt idx="76">
                  <c:v>2007 - May</c:v>
                </c:pt>
                <c:pt idx="77">
                  <c:v>2007 - Jun</c:v>
                </c:pt>
                <c:pt idx="78">
                  <c:v>2007 - Jul</c:v>
                </c:pt>
                <c:pt idx="79">
                  <c:v>2007 - Aug</c:v>
                </c:pt>
                <c:pt idx="80">
                  <c:v>2007 - Sep</c:v>
                </c:pt>
                <c:pt idx="81">
                  <c:v>2007 - Oct</c:v>
                </c:pt>
                <c:pt idx="82">
                  <c:v>2007 - Nov</c:v>
                </c:pt>
                <c:pt idx="83">
                  <c:v>2007 - Dec</c:v>
                </c:pt>
                <c:pt idx="84">
                  <c:v>2008 - Jan</c:v>
                </c:pt>
                <c:pt idx="85">
                  <c:v>2008 - Feb</c:v>
                </c:pt>
                <c:pt idx="86">
                  <c:v>2008 - Mar</c:v>
                </c:pt>
                <c:pt idx="87">
                  <c:v>2008 - Apr</c:v>
                </c:pt>
                <c:pt idx="88">
                  <c:v>2008 - May</c:v>
                </c:pt>
                <c:pt idx="89">
                  <c:v>2008 - Jun</c:v>
                </c:pt>
                <c:pt idx="90">
                  <c:v>2008 - Jul</c:v>
                </c:pt>
                <c:pt idx="91">
                  <c:v>2008 - Aug</c:v>
                </c:pt>
                <c:pt idx="92">
                  <c:v>2008 - Sep</c:v>
                </c:pt>
                <c:pt idx="93">
                  <c:v>2008 - Oct</c:v>
                </c:pt>
                <c:pt idx="94">
                  <c:v>2008 - Nov</c:v>
                </c:pt>
                <c:pt idx="95">
                  <c:v>2008 - Dec</c:v>
                </c:pt>
                <c:pt idx="96">
                  <c:v>2009 - Jan</c:v>
                </c:pt>
                <c:pt idx="97">
                  <c:v>2009 - Feb</c:v>
                </c:pt>
                <c:pt idx="98">
                  <c:v>2009 - Mar</c:v>
                </c:pt>
                <c:pt idx="99">
                  <c:v>2009 - Apr</c:v>
                </c:pt>
                <c:pt idx="100">
                  <c:v>2009 - May</c:v>
                </c:pt>
                <c:pt idx="101">
                  <c:v>2009 - Jun</c:v>
                </c:pt>
                <c:pt idx="102">
                  <c:v>2009 - Jul</c:v>
                </c:pt>
                <c:pt idx="103">
                  <c:v>2009 - Aug</c:v>
                </c:pt>
                <c:pt idx="104">
                  <c:v>2009 - Sep</c:v>
                </c:pt>
                <c:pt idx="105">
                  <c:v>2009 - Oct</c:v>
                </c:pt>
                <c:pt idx="106">
                  <c:v>2009 - Nov</c:v>
                </c:pt>
                <c:pt idx="107">
                  <c:v>2009 - Dec</c:v>
                </c:pt>
                <c:pt idx="108">
                  <c:v>2010 - Jan</c:v>
                </c:pt>
                <c:pt idx="109">
                  <c:v>2010 - Feb</c:v>
                </c:pt>
                <c:pt idx="110">
                  <c:v>2010 - Mar</c:v>
                </c:pt>
                <c:pt idx="111">
                  <c:v>2010 - Apr</c:v>
                </c:pt>
                <c:pt idx="112">
                  <c:v>2010 - May</c:v>
                </c:pt>
                <c:pt idx="113">
                  <c:v>2010 - Jun</c:v>
                </c:pt>
                <c:pt idx="114">
                  <c:v>2010 - Jul</c:v>
                </c:pt>
              </c:strCache>
            </c:strRef>
          </c:cat>
          <c:val>
            <c:numRef>
              <c:f>Sheet1!$C$2:$C$116</c:f>
              <c:numCache>
                <c:formatCode>General</c:formatCode>
                <c:ptCount val="115"/>
                <c:pt idx="0">
                  <c:v>1</c:v>
                </c:pt>
                <c:pt idx="1">
                  <c:v>1.0060503603523447</c:v>
                </c:pt>
                <c:pt idx="2">
                  <c:v>1.0155707803185337</c:v>
                </c:pt>
                <c:pt idx="3">
                  <c:v>1.0258030073849984</c:v>
                </c:pt>
                <c:pt idx="4">
                  <c:v>1.0342557167007742</c:v>
                </c:pt>
                <c:pt idx="5">
                  <c:v>1.0435981848918945</c:v>
                </c:pt>
                <c:pt idx="6">
                  <c:v>1.0516949906575317</c:v>
                </c:pt>
                <c:pt idx="7">
                  <c:v>1.0596138446481005</c:v>
                </c:pt>
                <c:pt idx="8">
                  <c:v>1.0662870362131867</c:v>
                </c:pt>
                <c:pt idx="9">
                  <c:v>1.0704689029273069</c:v>
                </c:pt>
                <c:pt idx="10">
                  <c:v>1.0724263724530654</c:v>
                </c:pt>
                <c:pt idx="11">
                  <c:v>1.0715366135777205</c:v>
                </c:pt>
                <c:pt idx="12">
                  <c:v>1.0734051072159443</c:v>
                </c:pt>
                <c:pt idx="13">
                  <c:v>1.0771420944923928</c:v>
                </c:pt>
                <c:pt idx="14">
                  <c:v>1.0881751045466683</c:v>
                </c:pt>
                <c:pt idx="15">
                  <c:v>1.1025891983272538</c:v>
                </c:pt>
                <c:pt idx="16">
                  <c:v>1.1198505205089424</c:v>
                </c:pt>
                <c:pt idx="17">
                  <c:v>1.1372897944656999</c:v>
                </c:pt>
                <c:pt idx="18">
                  <c:v>1.1536613577720436</c:v>
                </c:pt>
                <c:pt idx="19">
                  <c:v>1.1675415962274223</c:v>
                </c:pt>
                <c:pt idx="20">
                  <c:v>1.1783076786190945</c:v>
                </c:pt>
                <c:pt idx="21">
                  <c:v>1.1882729780229562</c:v>
                </c:pt>
                <c:pt idx="22">
                  <c:v>1.195924904350921</c:v>
                </c:pt>
                <c:pt idx="23">
                  <c:v>1.2025091200284723</c:v>
                </c:pt>
                <c:pt idx="24">
                  <c:v>1.2068689385176616</c:v>
                </c:pt>
                <c:pt idx="25">
                  <c:v>1.2117626123320575</c:v>
                </c:pt>
                <c:pt idx="26">
                  <c:v>1.2207491769730403</c:v>
                </c:pt>
                <c:pt idx="27">
                  <c:v>1.2328498976777291</c:v>
                </c:pt>
                <c:pt idx="28">
                  <c:v>1.246196280807901</c:v>
                </c:pt>
                <c:pt idx="29">
                  <c:v>1.2580300738499868</c:v>
                </c:pt>
                <c:pt idx="30">
                  <c:v>1.2722662158555034</c:v>
                </c:pt>
                <c:pt idx="31">
                  <c:v>1.2862354301984162</c:v>
                </c:pt>
                <c:pt idx="32">
                  <c:v>1.3015392828543462</c:v>
                </c:pt>
                <c:pt idx="33">
                  <c:v>1.3152415695346562</c:v>
                </c:pt>
                <c:pt idx="34">
                  <c:v>1.3276981937894829</c:v>
                </c:pt>
                <c:pt idx="35">
                  <c:v>1.3389981315063622</c:v>
                </c:pt>
                <c:pt idx="36">
                  <c:v>1.349675238010499</c:v>
                </c:pt>
                <c:pt idx="37">
                  <c:v>1.3622208381528607</c:v>
                </c:pt>
                <c:pt idx="38">
                  <c:v>1.3834860752736011</c:v>
                </c:pt>
                <c:pt idx="39">
                  <c:v>1.4100008897588756</c:v>
                </c:pt>
                <c:pt idx="40">
                  <c:v>1.4378503425571665</c:v>
                </c:pt>
                <c:pt idx="41">
                  <c:v>1.4665005783432692</c:v>
                </c:pt>
                <c:pt idx="42">
                  <c:v>1.4897232849897677</c:v>
                </c:pt>
                <c:pt idx="43">
                  <c:v>1.5064507518462502</c:v>
                </c:pt>
                <c:pt idx="44">
                  <c:v>1.5211317732894383</c:v>
                </c:pt>
                <c:pt idx="45">
                  <c:v>1.534033276981938</c:v>
                </c:pt>
                <c:pt idx="46">
                  <c:v>1.5450662870362133</c:v>
                </c:pt>
                <c:pt idx="47">
                  <c:v>1.555565441765282</c:v>
                </c:pt>
                <c:pt idx="48">
                  <c:v>1.5698905596583328</c:v>
                </c:pt>
                <c:pt idx="49">
                  <c:v>1.5882195924904352</c:v>
                </c:pt>
                <c:pt idx="50">
                  <c:v>1.6131328410000896</c:v>
                </c:pt>
                <c:pt idx="51">
                  <c:v>1.6392917519352257</c:v>
                </c:pt>
                <c:pt idx="52">
                  <c:v>1.665717590532966</c:v>
                </c:pt>
                <c:pt idx="53">
                  <c:v>1.6914316220304297</c:v>
                </c:pt>
                <c:pt idx="54">
                  <c:v>1.714298425126791</c:v>
                </c:pt>
                <c:pt idx="55">
                  <c:v>1.7348518551472552</c:v>
                </c:pt>
                <c:pt idx="56">
                  <c:v>1.7560281163804612</c:v>
                </c:pt>
                <c:pt idx="57">
                  <c:v>1.7741791974374941</c:v>
                </c:pt>
                <c:pt idx="58">
                  <c:v>1.7881484117804078</c:v>
                </c:pt>
                <c:pt idx="59">
                  <c:v>1.7970460005338553</c:v>
                </c:pt>
                <c:pt idx="60">
                  <c:v>1.8012278672479758</c:v>
                </c:pt>
                <c:pt idx="61">
                  <c:v>1.8079010588130615</c:v>
                </c:pt>
                <c:pt idx="62">
                  <c:v>1.8119939496396478</c:v>
                </c:pt>
                <c:pt idx="63">
                  <c:v>1.8224041284811821</c:v>
                </c:pt>
                <c:pt idx="64">
                  <c:v>1.8316576207847679</c:v>
                </c:pt>
                <c:pt idx="65">
                  <c:v>1.8362843669365607</c:v>
                </c:pt>
                <c:pt idx="66">
                  <c:v>1.8375300293620429</c:v>
                </c:pt>
                <c:pt idx="67">
                  <c:v>1.8345048491858706</c:v>
                </c:pt>
                <c:pt idx="68">
                  <c:v>1.8311237654595607</c:v>
                </c:pt>
                <c:pt idx="69">
                  <c:v>1.8276537058457161</c:v>
                </c:pt>
                <c:pt idx="70">
                  <c:v>1.8208915383930957</c:v>
                </c:pt>
                <c:pt idx="71">
                  <c:v>1.8091467212385448</c:v>
                </c:pt>
                <c:pt idx="72">
                  <c:v>1.8000711807100278</c:v>
                </c:pt>
                <c:pt idx="73">
                  <c:v>1.7934869650324761</c:v>
                </c:pt>
                <c:pt idx="74">
                  <c:v>1.7885043153305453</c:v>
                </c:pt>
                <c:pt idx="75">
                  <c:v>1.7843224486164251</c:v>
                </c:pt>
                <c:pt idx="76">
                  <c:v>1.7805854613399772</c:v>
                </c:pt>
                <c:pt idx="77">
                  <c:v>1.7745351009876325</c:v>
                </c:pt>
                <c:pt idx="78">
                  <c:v>1.76812883708515</c:v>
                </c:pt>
                <c:pt idx="79">
                  <c:v>1.7561170922679956</c:v>
                </c:pt>
                <c:pt idx="80">
                  <c:v>1.7411691431622032</c:v>
                </c:pt>
                <c:pt idx="81">
                  <c:v>1.7170566776403593</c:v>
                </c:pt>
                <c:pt idx="82">
                  <c:v>1.6811104190764303</c:v>
                </c:pt>
                <c:pt idx="83">
                  <c:v>1.6457869917252428</c:v>
                </c:pt>
                <c:pt idx="84">
                  <c:v>1.6076163359729514</c:v>
                </c:pt>
                <c:pt idx="85">
                  <c:v>1.5656197170566777</c:v>
                </c:pt>
                <c:pt idx="86">
                  <c:v>1.532164783343714</c:v>
                </c:pt>
                <c:pt idx="87">
                  <c:v>1.5124121363110603</c:v>
                </c:pt>
                <c:pt idx="88">
                  <c:v>1.500133463831302</c:v>
                </c:pt>
                <c:pt idx="89">
                  <c:v>1.4928374410534746</c:v>
                </c:pt>
                <c:pt idx="90">
                  <c:v>1.4802028650235792</c:v>
                </c:pt>
                <c:pt idx="91">
                  <c:v>1.464899012367648</c:v>
                </c:pt>
                <c:pt idx="92">
                  <c:v>1.4382062461073046</c:v>
                </c:pt>
                <c:pt idx="93">
                  <c:v>1.4066198060325652</c:v>
                </c:pt>
                <c:pt idx="94">
                  <c:v>1.3746774624076878</c:v>
                </c:pt>
                <c:pt idx="95">
                  <c:v>1.3394430109440338</c:v>
                </c:pt>
                <c:pt idx="96">
                  <c:v>1.3020731381795536</c:v>
                </c:pt>
                <c:pt idx="97">
                  <c:v>1.2733339265059171</c:v>
                </c:pt>
                <c:pt idx="98">
                  <c:v>1.246196280807901</c:v>
                </c:pt>
                <c:pt idx="99">
                  <c:v>1.2390782098051425</c:v>
                </c:pt>
                <c:pt idx="100">
                  <c:v>1.2454844737076254</c:v>
                </c:pt>
                <c:pt idx="101">
                  <c:v>1.2631906753269861</c:v>
                </c:pt>
                <c:pt idx="102">
                  <c:v>1.2841000088975889</c:v>
                </c:pt>
                <c:pt idx="103">
                  <c:v>1.3000266927662603</c:v>
                </c:pt>
                <c:pt idx="104">
                  <c:v>1.3046534389180535</c:v>
                </c:pt>
                <c:pt idx="105">
                  <c:v>1.3034077764925707</c:v>
                </c:pt>
                <c:pt idx="106">
                  <c:v>1.300560548091467</c:v>
                </c:pt>
                <c:pt idx="107">
                  <c:v>1.298069223240502</c:v>
                </c:pt>
                <c:pt idx="108">
                  <c:v>1.2929086217635024</c:v>
                </c:pt>
                <c:pt idx="109">
                  <c:v>1.2817866358216923</c:v>
                </c:pt>
                <c:pt idx="110">
                  <c:v>1.2754693478067443</c:v>
                </c:pt>
                <c:pt idx="111">
                  <c:v>1.2863244060859507</c:v>
                </c:pt>
                <c:pt idx="112">
                  <c:v>1.3032298247175018</c:v>
                </c:pt>
                <c:pt idx="113">
                  <c:v>1.316398256072604</c:v>
                </c:pt>
                <c:pt idx="114">
                  <c:v>1.3249399412759142</c:v>
                </c:pt>
              </c:numCache>
            </c:numRef>
          </c:val>
        </c:ser>
        <c:dLbls/>
        <c:marker val="1"/>
        <c:axId val="104628992"/>
        <c:axId val="104630528"/>
      </c:lineChart>
      <c:catAx>
        <c:axId val="104628992"/>
        <c:scaling>
          <c:orientation val="minMax"/>
        </c:scaling>
        <c:axPos val="b"/>
        <c:tickLblPos val="nextTo"/>
        <c:txPr>
          <a:bodyPr/>
          <a:lstStyle/>
          <a:p>
            <a:pPr>
              <a:defRPr>
                <a:solidFill>
                  <a:schemeClr val="tx1"/>
                </a:solidFill>
              </a:defRPr>
            </a:pPr>
            <a:endParaRPr lang="en-US"/>
          </a:p>
        </c:txPr>
        <c:crossAx val="104630528"/>
        <c:crosses val="autoZero"/>
        <c:auto val="1"/>
        <c:lblAlgn val="ctr"/>
        <c:lblOffset val="100"/>
      </c:catAx>
      <c:valAx>
        <c:axId val="104630528"/>
        <c:scaling>
          <c:orientation val="minMax"/>
          <c:min val="1"/>
        </c:scaling>
        <c:axPos val="l"/>
        <c:majorGridlines/>
        <c:numFmt formatCode="#,##0.0" sourceLinked="0"/>
        <c:tickLblPos val="nextTo"/>
        <c:txPr>
          <a:bodyPr/>
          <a:lstStyle/>
          <a:p>
            <a:pPr>
              <a:defRPr>
                <a:solidFill>
                  <a:schemeClr val="tx1"/>
                </a:solidFill>
              </a:defRPr>
            </a:pPr>
            <a:endParaRPr lang="en-US"/>
          </a:p>
        </c:txPr>
        <c:crossAx val="104628992"/>
        <c:crosses val="autoZero"/>
        <c:crossBetween val="between"/>
      </c:valAx>
    </c:plotArea>
    <c:plotVisOnly val="1"/>
    <c:dispBlanksAs val="gap"/>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style val="18"/>
  <c:chart>
    <c:title>
      <c:tx>
        <c:rich>
          <a:bodyPr/>
          <a:lstStyle/>
          <a:p>
            <a:pPr>
              <a:defRPr/>
            </a:pPr>
            <a:r>
              <a:rPr lang="en-US"/>
              <a:t>Commercial Mortgage Backed Security Issuance</a:t>
            </a:r>
          </a:p>
        </c:rich>
      </c:tx>
      <c:layout/>
    </c:title>
    <c:plotArea>
      <c:layout>
        <c:manualLayout>
          <c:layoutTarget val="inner"/>
          <c:xMode val="edge"/>
          <c:yMode val="edge"/>
          <c:x val="7.1638193663292091E-2"/>
          <c:y val="0.15541572102641507"/>
          <c:w val="0.91199275871766017"/>
          <c:h val="0.70465800654410826"/>
        </c:manualLayout>
      </c:layout>
      <c:barChart>
        <c:barDir val="col"/>
        <c:grouping val="clustered"/>
        <c:ser>
          <c:idx val="0"/>
          <c:order val="0"/>
          <c:tx>
            <c:strRef>
              <c:f>'REIT-CMBS'!$D$1</c:f>
              <c:strCache>
                <c:ptCount val="1"/>
                <c:pt idx="0">
                  <c:v>Monthly CMBS Issuance ($ Mil)</c:v>
                </c:pt>
              </c:strCache>
            </c:strRef>
          </c:tx>
          <c:spPr>
            <a:solidFill>
              <a:schemeClr val="tx1"/>
            </a:solidFill>
          </c:spPr>
          <c:cat>
            <c:strRef>
              <c:f>'REIT-CMBS'!$B$2:$B$59</c:f>
              <c:strCache>
                <c:ptCount val="58"/>
                <c:pt idx="0">
                  <c:v> J 06</c:v>
                </c:pt>
                <c:pt idx="1">
                  <c:v>F</c:v>
                </c:pt>
                <c:pt idx="2">
                  <c:v>M</c:v>
                </c:pt>
                <c:pt idx="3">
                  <c:v>A</c:v>
                </c:pt>
                <c:pt idx="4">
                  <c:v>M</c:v>
                </c:pt>
                <c:pt idx="5">
                  <c:v>J</c:v>
                </c:pt>
                <c:pt idx="6">
                  <c:v>J</c:v>
                </c:pt>
                <c:pt idx="7">
                  <c:v>A</c:v>
                </c:pt>
                <c:pt idx="8">
                  <c:v>S</c:v>
                </c:pt>
                <c:pt idx="9">
                  <c:v>O</c:v>
                </c:pt>
                <c:pt idx="10">
                  <c:v>N</c:v>
                </c:pt>
                <c:pt idx="11">
                  <c:v>D</c:v>
                </c:pt>
                <c:pt idx="12">
                  <c:v>J 07</c:v>
                </c:pt>
                <c:pt idx="13">
                  <c:v>F</c:v>
                </c:pt>
                <c:pt idx="14">
                  <c:v>M</c:v>
                </c:pt>
                <c:pt idx="15">
                  <c:v>A</c:v>
                </c:pt>
                <c:pt idx="16">
                  <c:v>M</c:v>
                </c:pt>
                <c:pt idx="17">
                  <c:v>J</c:v>
                </c:pt>
                <c:pt idx="18">
                  <c:v>J</c:v>
                </c:pt>
                <c:pt idx="19">
                  <c:v>A</c:v>
                </c:pt>
                <c:pt idx="20">
                  <c:v>S</c:v>
                </c:pt>
                <c:pt idx="21">
                  <c:v>O</c:v>
                </c:pt>
                <c:pt idx="22">
                  <c:v>N</c:v>
                </c:pt>
                <c:pt idx="23">
                  <c:v>D</c:v>
                </c:pt>
                <c:pt idx="24">
                  <c:v>J 08</c:v>
                </c:pt>
                <c:pt idx="25">
                  <c:v>F</c:v>
                </c:pt>
                <c:pt idx="26">
                  <c:v>M</c:v>
                </c:pt>
                <c:pt idx="27">
                  <c:v>A</c:v>
                </c:pt>
                <c:pt idx="28">
                  <c:v>M</c:v>
                </c:pt>
                <c:pt idx="29">
                  <c:v>J</c:v>
                </c:pt>
                <c:pt idx="30">
                  <c:v>J</c:v>
                </c:pt>
                <c:pt idx="31">
                  <c:v>A</c:v>
                </c:pt>
                <c:pt idx="32">
                  <c:v>S</c:v>
                </c:pt>
                <c:pt idx="33">
                  <c:v>O</c:v>
                </c:pt>
                <c:pt idx="34">
                  <c:v>N</c:v>
                </c:pt>
                <c:pt idx="35">
                  <c:v>D</c:v>
                </c:pt>
                <c:pt idx="36">
                  <c:v>J 09</c:v>
                </c:pt>
                <c:pt idx="37">
                  <c:v>F</c:v>
                </c:pt>
                <c:pt idx="38">
                  <c:v>M</c:v>
                </c:pt>
                <c:pt idx="39">
                  <c:v>A</c:v>
                </c:pt>
                <c:pt idx="40">
                  <c:v>M</c:v>
                </c:pt>
                <c:pt idx="41">
                  <c:v>J</c:v>
                </c:pt>
                <c:pt idx="42">
                  <c:v>J</c:v>
                </c:pt>
                <c:pt idx="43">
                  <c:v>A</c:v>
                </c:pt>
                <c:pt idx="44">
                  <c:v>S</c:v>
                </c:pt>
                <c:pt idx="45">
                  <c:v>O</c:v>
                </c:pt>
                <c:pt idx="46">
                  <c:v>N</c:v>
                </c:pt>
                <c:pt idx="47">
                  <c:v>D</c:v>
                </c:pt>
                <c:pt idx="48">
                  <c:v>J 10</c:v>
                </c:pt>
                <c:pt idx="49">
                  <c:v>F</c:v>
                </c:pt>
                <c:pt idx="50">
                  <c:v>M</c:v>
                </c:pt>
                <c:pt idx="51">
                  <c:v>A</c:v>
                </c:pt>
                <c:pt idx="52">
                  <c:v>M</c:v>
                </c:pt>
                <c:pt idx="53">
                  <c:v>J</c:v>
                </c:pt>
                <c:pt idx="54">
                  <c:v>J</c:v>
                </c:pt>
                <c:pt idx="55">
                  <c:v>A</c:v>
                </c:pt>
                <c:pt idx="56">
                  <c:v>S</c:v>
                </c:pt>
                <c:pt idx="57">
                  <c:v>O</c:v>
                </c:pt>
              </c:strCache>
            </c:strRef>
          </c:cat>
          <c:val>
            <c:numRef>
              <c:f>'REIT-CMBS'!$D$2:$D$59</c:f>
              <c:numCache>
                <c:formatCode>_(* #,##0_);_(* \(#,##0\);_(* "-"??_);_(@_)</c:formatCode>
                <c:ptCount val="58"/>
                <c:pt idx="0">
                  <c:v>6648.01</c:v>
                </c:pt>
                <c:pt idx="1">
                  <c:v>14785.2</c:v>
                </c:pt>
                <c:pt idx="2">
                  <c:v>32006.07</c:v>
                </c:pt>
                <c:pt idx="3">
                  <c:v>8290.1400000000012</c:v>
                </c:pt>
                <c:pt idx="4">
                  <c:v>12930.91</c:v>
                </c:pt>
                <c:pt idx="5">
                  <c:v>27681.87</c:v>
                </c:pt>
                <c:pt idx="6">
                  <c:v>10046.02</c:v>
                </c:pt>
                <c:pt idx="7">
                  <c:v>17755.86</c:v>
                </c:pt>
                <c:pt idx="8">
                  <c:v>25594.38</c:v>
                </c:pt>
                <c:pt idx="9">
                  <c:v>27798.27</c:v>
                </c:pt>
                <c:pt idx="10">
                  <c:v>23568.39</c:v>
                </c:pt>
                <c:pt idx="11">
                  <c:v>35402.840000000004</c:v>
                </c:pt>
                <c:pt idx="12">
                  <c:v>2154.5100000000002</c:v>
                </c:pt>
                <c:pt idx="13">
                  <c:v>23657.32</c:v>
                </c:pt>
                <c:pt idx="14">
                  <c:v>39124.633000000002</c:v>
                </c:pt>
                <c:pt idx="15">
                  <c:v>19028.849999999995</c:v>
                </c:pt>
                <c:pt idx="16">
                  <c:v>26856.57</c:v>
                </c:pt>
                <c:pt idx="17">
                  <c:v>46473.36</c:v>
                </c:pt>
                <c:pt idx="18">
                  <c:v>28121.17</c:v>
                </c:pt>
                <c:pt idx="19">
                  <c:v>34980.659999999996</c:v>
                </c:pt>
                <c:pt idx="20">
                  <c:v>5986.1100000000006</c:v>
                </c:pt>
                <c:pt idx="21">
                  <c:v>11949.33</c:v>
                </c:pt>
                <c:pt idx="22">
                  <c:v>17101.64</c:v>
                </c:pt>
                <c:pt idx="23">
                  <c:v>7634.02</c:v>
                </c:pt>
                <c:pt idx="24">
                  <c:v>0</c:v>
                </c:pt>
                <c:pt idx="25">
                  <c:v>1233.8599999999999</c:v>
                </c:pt>
                <c:pt idx="26">
                  <c:v>4726.88</c:v>
                </c:pt>
                <c:pt idx="27">
                  <c:v>4022.9</c:v>
                </c:pt>
                <c:pt idx="28">
                  <c:v>948.8</c:v>
                </c:pt>
                <c:pt idx="29">
                  <c:v>1269.7</c:v>
                </c:pt>
                <c:pt idx="30">
                  <c:v>0</c:v>
                </c:pt>
                <c:pt idx="31">
                  <c:v>0</c:v>
                </c:pt>
                <c:pt idx="32">
                  <c:v>0</c:v>
                </c:pt>
                <c:pt idx="33">
                  <c:v>0</c:v>
                </c:pt>
                <c:pt idx="34">
                  <c:v>0</c:v>
                </c:pt>
                <c:pt idx="35">
                  <c:v>0</c:v>
                </c:pt>
                <c:pt idx="36">
                  <c:v>0</c:v>
                </c:pt>
                <c:pt idx="37">
                  <c:v>0</c:v>
                </c:pt>
                <c:pt idx="38">
                  <c:v>0</c:v>
                </c:pt>
                <c:pt idx="39">
                  <c:v>0</c:v>
                </c:pt>
                <c:pt idx="40">
                  <c:v>0</c:v>
                </c:pt>
                <c:pt idx="41">
                  <c:v>639</c:v>
                </c:pt>
                <c:pt idx="42">
                  <c:v>250</c:v>
                </c:pt>
                <c:pt idx="43" formatCode="General">
                  <c:v>0</c:v>
                </c:pt>
                <c:pt idx="44" formatCode="General">
                  <c:v>0</c:v>
                </c:pt>
                <c:pt idx="45">
                  <c:v>81</c:v>
                </c:pt>
                <c:pt idx="46">
                  <c:v>400</c:v>
                </c:pt>
                <c:pt idx="47">
                  <c:v>1704</c:v>
                </c:pt>
                <c:pt idx="48">
                  <c:v>1983</c:v>
                </c:pt>
                <c:pt idx="49">
                  <c:v>303</c:v>
                </c:pt>
                <c:pt idx="50">
                  <c:v>151</c:v>
                </c:pt>
                <c:pt idx="51">
                  <c:v>1736</c:v>
                </c:pt>
                <c:pt idx="53">
                  <c:v>1825</c:v>
                </c:pt>
                <c:pt idx="55">
                  <c:v>1449</c:v>
                </c:pt>
                <c:pt idx="56" formatCode="General">
                  <c:v>632</c:v>
                </c:pt>
                <c:pt idx="57" formatCode="#,##0">
                  <c:v>1101</c:v>
                </c:pt>
              </c:numCache>
            </c:numRef>
          </c:val>
        </c:ser>
        <c:dLbls/>
        <c:axId val="90174592"/>
        <c:axId val="90288896"/>
      </c:barChart>
      <c:catAx>
        <c:axId val="90174592"/>
        <c:scaling>
          <c:orientation val="minMax"/>
        </c:scaling>
        <c:axPos val="b"/>
        <c:numFmt formatCode="General" sourceLinked="1"/>
        <c:tickLblPos val="nextTo"/>
        <c:txPr>
          <a:bodyPr/>
          <a:lstStyle/>
          <a:p>
            <a:pPr>
              <a:defRPr sz="1400"/>
            </a:pPr>
            <a:endParaRPr lang="en-US"/>
          </a:p>
        </c:txPr>
        <c:crossAx val="90288896"/>
        <c:crosses val="autoZero"/>
        <c:auto val="1"/>
        <c:lblAlgn val="ctr"/>
        <c:lblOffset val="100"/>
      </c:catAx>
      <c:valAx>
        <c:axId val="90288896"/>
        <c:scaling>
          <c:orientation val="minMax"/>
        </c:scaling>
        <c:axPos val="l"/>
        <c:numFmt formatCode="_(* #,##0_);_(* \(#,##0\);_(* &quot;-&quot;??_);_(@_)" sourceLinked="1"/>
        <c:tickLblPos val="nextTo"/>
        <c:txPr>
          <a:bodyPr/>
          <a:lstStyle/>
          <a:p>
            <a:pPr>
              <a:defRPr sz="1400"/>
            </a:pPr>
            <a:endParaRPr lang="en-US"/>
          </a:p>
        </c:txPr>
        <c:crossAx val="90174592"/>
        <c:crosses val="autoZero"/>
        <c:crossBetween val="between"/>
      </c:valAx>
    </c:plotArea>
    <c:legend>
      <c:legendPos val="t"/>
      <c:layout/>
    </c:legend>
    <c:plotVisOnly val="1"/>
    <c:dispBlanksAs val="gap"/>
  </c:chart>
  <c:txPr>
    <a:bodyPr/>
    <a:lstStyle/>
    <a:p>
      <a:pPr>
        <a:defRPr>
          <a:solidFill>
            <a:schemeClr val="tx1"/>
          </a:solidFill>
        </a:defRPr>
      </a:pPr>
      <a:endParaRPr lang="en-US"/>
    </a:p>
  </c:txPr>
  <c:externalData r:id="rId1"/>
  <c:userShapes r:id="rId2"/>
</c:chartSpace>
</file>

<file path=ppt/charts/chart13.xml><?xml version="1.0" encoding="utf-8"?>
<c:chartSpace xmlns:c="http://schemas.openxmlformats.org/drawingml/2006/chart" xmlns:a="http://schemas.openxmlformats.org/drawingml/2006/main" xmlns:r="http://schemas.openxmlformats.org/officeDocument/2006/relationships">
  <c:lang val="en-US"/>
  <c:style val="18"/>
  <c:chart>
    <c:title>
      <c:tx>
        <c:rich>
          <a:bodyPr/>
          <a:lstStyle/>
          <a:p>
            <a:pPr>
              <a:defRPr>
                <a:solidFill>
                  <a:schemeClr val="tx1"/>
                </a:solidFill>
              </a:defRPr>
            </a:pPr>
            <a:r>
              <a:rPr lang="en-US" sz="2800" dirty="0">
                <a:solidFill>
                  <a:schemeClr val="tx1"/>
                </a:solidFill>
              </a:rPr>
              <a:t>U.S. Sales </a:t>
            </a:r>
            <a:r>
              <a:rPr lang="en-US" sz="2800" dirty="0" smtClean="0">
                <a:solidFill>
                  <a:schemeClr val="tx1"/>
                </a:solidFill>
              </a:rPr>
              <a:t>Volume:</a:t>
            </a:r>
            <a:r>
              <a:rPr lang="en-US" sz="2800" baseline="0" dirty="0" smtClean="0">
                <a:solidFill>
                  <a:schemeClr val="tx1"/>
                </a:solidFill>
              </a:rPr>
              <a:t> </a:t>
            </a:r>
          </a:p>
          <a:p>
            <a:pPr>
              <a:defRPr>
                <a:solidFill>
                  <a:schemeClr val="tx1"/>
                </a:solidFill>
              </a:defRPr>
            </a:pPr>
            <a:r>
              <a:rPr lang="en-US" sz="2000" dirty="0" smtClean="0">
                <a:solidFill>
                  <a:schemeClr val="tx1"/>
                </a:solidFill>
              </a:rPr>
              <a:t>Properties valued over $2.5 million</a:t>
            </a:r>
            <a:endParaRPr lang="en-US" sz="2000" dirty="0">
              <a:solidFill>
                <a:schemeClr val="tx1"/>
              </a:solidFill>
            </a:endParaRPr>
          </a:p>
        </c:rich>
      </c:tx>
      <c:layout>
        <c:manualLayout>
          <c:xMode val="edge"/>
          <c:yMode val="edge"/>
          <c:x val="0.28194681999314186"/>
          <c:y val="4.3690754090374853E-3"/>
        </c:manualLayout>
      </c:layout>
    </c:title>
    <c:plotArea>
      <c:layout>
        <c:manualLayout>
          <c:layoutTarget val="inner"/>
          <c:xMode val="edge"/>
          <c:yMode val="edge"/>
          <c:x val="9.0479522563039913E-2"/>
          <c:y val="0.1335038945084111"/>
          <c:w val="0.89340550350007553"/>
          <c:h val="0.69880118494386612"/>
        </c:manualLayout>
      </c:layout>
      <c:barChart>
        <c:barDir val="col"/>
        <c:grouping val="stacked"/>
        <c:ser>
          <c:idx val="0"/>
          <c:order val="0"/>
          <c:tx>
            <c:strRef>
              <c:f>'US All1'!$A$2</c:f>
              <c:strCache>
                <c:ptCount val="1"/>
                <c:pt idx="0">
                  <c:v>Apartment</c:v>
                </c:pt>
              </c:strCache>
            </c:strRef>
          </c:tx>
          <c:spPr>
            <a:solidFill>
              <a:srgbClr val="AC0202"/>
            </a:solidFill>
          </c:spPr>
          <c:cat>
            <c:strRef>
              <c:f>'US All1'!$D$1:$Z$1</c:f>
              <c:strCache>
                <c:ptCount val="23"/>
                <c:pt idx="0">
                  <c:v>05Q1</c:v>
                </c:pt>
                <c:pt idx="1">
                  <c:v>05Q2</c:v>
                </c:pt>
                <c:pt idx="2">
                  <c:v>05Q3</c:v>
                </c:pt>
                <c:pt idx="3">
                  <c:v>05Q4</c:v>
                </c:pt>
                <c:pt idx="4">
                  <c:v>06Q1</c:v>
                </c:pt>
                <c:pt idx="5">
                  <c:v>06Q2</c:v>
                </c:pt>
                <c:pt idx="6">
                  <c:v>06Q3</c:v>
                </c:pt>
                <c:pt idx="7">
                  <c:v>06Q4</c:v>
                </c:pt>
                <c:pt idx="8">
                  <c:v>07Q1</c:v>
                </c:pt>
                <c:pt idx="9">
                  <c:v>07Q2</c:v>
                </c:pt>
                <c:pt idx="10">
                  <c:v>07Q3</c:v>
                </c:pt>
                <c:pt idx="11">
                  <c:v>07Q4</c:v>
                </c:pt>
                <c:pt idx="12">
                  <c:v>08Q1</c:v>
                </c:pt>
                <c:pt idx="13">
                  <c:v>08Q2</c:v>
                </c:pt>
                <c:pt idx="14">
                  <c:v>08Q3</c:v>
                </c:pt>
                <c:pt idx="15">
                  <c:v>08Q4</c:v>
                </c:pt>
                <c:pt idx="16">
                  <c:v>09Q1</c:v>
                </c:pt>
                <c:pt idx="17">
                  <c:v>09Q2</c:v>
                </c:pt>
                <c:pt idx="18">
                  <c:v>09Q3</c:v>
                </c:pt>
                <c:pt idx="19">
                  <c:v>09Q4</c:v>
                </c:pt>
                <c:pt idx="20">
                  <c:v>10Q1</c:v>
                </c:pt>
                <c:pt idx="21">
                  <c:v>10Q2</c:v>
                </c:pt>
                <c:pt idx="22">
                  <c:v>10Q3</c:v>
                </c:pt>
              </c:strCache>
            </c:strRef>
          </c:cat>
          <c:val>
            <c:numRef>
              <c:f>'US All1'!$D$8:$Z$8</c:f>
              <c:numCache>
                <c:formatCode>"$"#,##0;\("$"#,##0\)</c:formatCode>
                <c:ptCount val="23"/>
                <c:pt idx="0">
                  <c:v>18171904883.8437</c:v>
                </c:pt>
                <c:pt idx="1">
                  <c:v>17940374863.833195</c:v>
                </c:pt>
                <c:pt idx="2">
                  <c:v>25860424515.542</c:v>
                </c:pt>
                <c:pt idx="3">
                  <c:v>25021311931.1064</c:v>
                </c:pt>
                <c:pt idx="4">
                  <c:v>26512826756.214199</c:v>
                </c:pt>
                <c:pt idx="5">
                  <c:v>18470000314.416401</c:v>
                </c:pt>
                <c:pt idx="6">
                  <c:v>20978535426.2481</c:v>
                </c:pt>
                <c:pt idx="7">
                  <c:v>27764872758.413898</c:v>
                </c:pt>
                <c:pt idx="8">
                  <c:v>21180274695.513195</c:v>
                </c:pt>
                <c:pt idx="9">
                  <c:v>20107466789.027699</c:v>
                </c:pt>
                <c:pt idx="10">
                  <c:v>23592983573.184505</c:v>
                </c:pt>
                <c:pt idx="11">
                  <c:v>36791926407.436798</c:v>
                </c:pt>
                <c:pt idx="12">
                  <c:v>13523566741.426399</c:v>
                </c:pt>
                <c:pt idx="13">
                  <c:v>9392251187.3897991</c:v>
                </c:pt>
                <c:pt idx="14">
                  <c:v>10227633914.361698</c:v>
                </c:pt>
                <c:pt idx="15">
                  <c:v>5125655206.3290997</c:v>
                </c:pt>
                <c:pt idx="16">
                  <c:v>2311944690.8834</c:v>
                </c:pt>
                <c:pt idx="17">
                  <c:v>3332140408.6907001</c:v>
                </c:pt>
                <c:pt idx="18">
                  <c:v>3723275421.3418002</c:v>
                </c:pt>
                <c:pt idx="19">
                  <c:v>5390177161.6694002</c:v>
                </c:pt>
                <c:pt idx="20">
                  <c:v>4728381393.0970001</c:v>
                </c:pt>
                <c:pt idx="21">
                  <c:v>5225870591.8189011</c:v>
                </c:pt>
                <c:pt idx="22">
                  <c:v>8538509535.6606998</c:v>
                </c:pt>
              </c:numCache>
            </c:numRef>
          </c:val>
        </c:ser>
        <c:ser>
          <c:idx val="1"/>
          <c:order val="1"/>
          <c:tx>
            <c:strRef>
              <c:f>'US All1'!$A$11</c:f>
              <c:strCache>
                <c:ptCount val="1"/>
                <c:pt idx="0">
                  <c:v>Industrial</c:v>
                </c:pt>
              </c:strCache>
            </c:strRef>
          </c:tx>
          <c:spPr>
            <a:solidFill>
              <a:srgbClr val="FFC000"/>
            </a:solidFill>
          </c:spPr>
          <c:cat>
            <c:strRef>
              <c:f>'US All1'!$D$1:$Z$1</c:f>
              <c:strCache>
                <c:ptCount val="23"/>
                <c:pt idx="0">
                  <c:v>05Q1</c:v>
                </c:pt>
                <c:pt idx="1">
                  <c:v>05Q2</c:v>
                </c:pt>
                <c:pt idx="2">
                  <c:v>05Q3</c:v>
                </c:pt>
                <c:pt idx="3">
                  <c:v>05Q4</c:v>
                </c:pt>
                <c:pt idx="4">
                  <c:v>06Q1</c:v>
                </c:pt>
                <c:pt idx="5">
                  <c:v>06Q2</c:v>
                </c:pt>
                <c:pt idx="6">
                  <c:v>06Q3</c:v>
                </c:pt>
                <c:pt idx="7">
                  <c:v>06Q4</c:v>
                </c:pt>
                <c:pt idx="8">
                  <c:v>07Q1</c:v>
                </c:pt>
                <c:pt idx="9">
                  <c:v>07Q2</c:v>
                </c:pt>
                <c:pt idx="10">
                  <c:v>07Q3</c:v>
                </c:pt>
                <c:pt idx="11">
                  <c:v>07Q4</c:v>
                </c:pt>
                <c:pt idx="12">
                  <c:v>08Q1</c:v>
                </c:pt>
                <c:pt idx="13">
                  <c:v>08Q2</c:v>
                </c:pt>
                <c:pt idx="14">
                  <c:v>08Q3</c:v>
                </c:pt>
                <c:pt idx="15">
                  <c:v>08Q4</c:v>
                </c:pt>
                <c:pt idx="16">
                  <c:v>09Q1</c:v>
                </c:pt>
                <c:pt idx="17">
                  <c:v>09Q2</c:v>
                </c:pt>
                <c:pt idx="18">
                  <c:v>09Q3</c:v>
                </c:pt>
                <c:pt idx="19">
                  <c:v>09Q4</c:v>
                </c:pt>
                <c:pt idx="20">
                  <c:v>10Q1</c:v>
                </c:pt>
                <c:pt idx="21">
                  <c:v>10Q2</c:v>
                </c:pt>
                <c:pt idx="22">
                  <c:v>10Q3</c:v>
                </c:pt>
              </c:strCache>
            </c:strRef>
          </c:cat>
          <c:val>
            <c:numRef>
              <c:f>'US All1'!$D$17:$Z$17</c:f>
              <c:numCache>
                <c:formatCode>"$"#,##0;\("$"#,##0\)</c:formatCode>
                <c:ptCount val="23"/>
                <c:pt idx="0">
                  <c:v>7097820523.0339994</c:v>
                </c:pt>
                <c:pt idx="1">
                  <c:v>10352068876.103703</c:v>
                </c:pt>
                <c:pt idx="2">
                  <c:v>10607209979.9723</c:v>
                </c:pt>
                <c:pt idx="3">
                  <c:v>11211235407.293201</c:v>
                </c:pt>
                <c:pt idx="4">
                  <c:v>12408965134.372299</c:v>
                </c:pt>
                <c:pt idx="5">
                  <c:v>12221739863.924999</c:v>
                </c:pt>
                <c:pt idx="6">
                  <c:v>9651810711.4560986</c:v>
                </c:pt>
                <c:pt idx="7">
                  <c:v>13249679239.554798</c:v>
                </c:pt>
                <c:pt idx="8">
                  <c:v>12265937882.831301</c:v>
                </c:pt>
                <c:pt idx="9">
                  <c:v>14560385685.7563</c:v>
                </c:pt>
                <c:pt idx="10">
                  <c:v>15346261724.813801</c:v>
                </c:pt>
                <c:pt idx="11">
                  <c:v>10509886952.128202</c:v>
                </c:pt>
                <c:pt idx="12">
                  <c:v>8506589369.1176996</c:v>
                </c:pt>
                <c:pt idx="13">
                  <c:v>5563223073.4454994</c:v>
                </c:pt>
                <c:pt idx="14">
                  <c:v>4875322499.786499</c:v>
                </c:pt>
                <c:pt idx="15">
                  <c:v>3166546046.7931995</c:v>
                </c:pt>
                <c:pt idx="16">
                  <c:v>1506497002.6666999</c:v>
                </c:pt>
                <c:pt idx="17">
                  <c:v>2402899091.8055005</c:v>
                </c:pt>
                <c:pt idx="18">
                  <c:v>1809647495.2609</c:v>
                </c:pt>
                <c:pt idx="19">
                  <c:v>2446168303.4178004</c:v>
                </c:pt>
                <c:pt idx="20">
                  <c:v>1890133403.4993</c:v>
                </c:pt>
                <c:pt idx="21">
                  <c:v>3213005972.1704001</c:v>
                </c:pt>
                <c:pt idx="22">
                  <c:v>3980695821.4605002</c:v>
                </c:pt>
              </c:numCache>
            </c:numRef>
          </c:val>
        </c:ser>
        <c:ser>
          <c:idx val="2"/>
          <c:order val="2"/>
          <c:tx>
            <c:strRef>
              <c:f>'US All1'!$A$20</c:f>
              <c:strCache>
                <c:ptCount val="1"/>
                <c:pt idx="0">
                  <c:v>Office</c:v>
                </c:pt>
              </c:strCache>
            </c:strRef>
          </c:tx>
          <c:cat>
            <c:strRef>
              <c:f>'US All1'!$D$1:$Z$1</c:f>
              <c:strCache>
                <c:ptCount val="23"/>
                <c:pt idx="0">
                  <c:v>05Q1</c:v>
                </c:pt>
                <c:pt idx="1">
                  <c:v>05Q2</c:v>
                </c:pt>
                <c:pt idx="2">
                  <c:v>05Q3</c:v>
                </c:pt>
                <c:pt idx="3">
                  <c:v>05Q4</c:v>
                </c:pt>
                <c:pt idx="4">
                  <c:v>06Q1</c:v>
                </c:pt>
                <c:pt idx="5">
                  <c:v>06Q2</c:v>
                </c:pt>
                <c:pt idx="6">
                  <c:v>06Q3</c:v>
                </c:pt>
                <c:pt idx="7">
                  <c:v>06Q4</c:v>
                </c:pt>
                <c:pt idx="8">
                  <c:v>07Q1</c:v>
                </c:pt>
                <c:pt idx="9">
                  <c:v>07Q2</c:v>
                </c:pt>
                <c:pt idx="10">
                  <c:v>07Q3</c:v>
                </c:pt>
                <c:pt idx="11">
                  <c:v>07Q4</c:v>
                </c:pt>
                <c:pt idx="12">
                  <c:v>08Q1</c:v>
                </c:pt>
                <c:pt idx="13">
                  <c:v>08Q2</c:v>
                </c:pt>
                <c:pt idx="14">
                  <c:v>08Q3</c:v>
                </c:pt>
                <c:pt idx="15">
                  <c:v>08Q4</c:v>
                </c:pt>
                <c:pt idx="16">
                  <c:v>09Q1</c:v>
                </c:pt>
                <c:pt idx="17">
                  <c:v>09Q2</c:v>
                </c:pt>
                <c:pt idx="18">
                  <c:v>09Q3</c:v>
                </c:pt>
                <c:pt idx="19">
                  <c:v>09Q4</c:v>
                </c:pt>
                <c:pt idx="20">
                  <c:v>10Q1</c:v>
                </c:pt>
                <c:pt idx="21">
                  <c:v>10Q2</c:v>
                </c:pt>
                <c:pt idx="22">
                  <c:v>10Q3</c:v>
                </c:pt>
              </c:strCache>
            </c:strRef>
          </c:cat>
          <c:val>
            <c:numRef>
              <c:f>'US All1'!$D$26:$Z$26</c:f>
              <c:numCache>
                <c:formatCode>"$"#,##0;\("$"#,##0\)</c:formatCode>
                <c:ptCount val="23"/>
                <c:pt idx="0">
                  <c:v>18538630228.074905</c:v>
                </c:pt>
                <c:pt idx="1">
                  <c:v>28608259656.498299</c:v>
                </c:pt>
                <c:pt idx="2">
                  <c:v>26199629881.340599</c:v>
                </c:pt>
                <c:pt idx="3">
                  <c:v>29934880499.314899</c:v>
                </c:pt>
                <c:pt idx="4">
                  <c:v>24253758983.637695</c:v>
                </c:pt>
                <c:pt idx="5">
                  <c:v>32110509558.0317</c:v>
                </c:pt>
                <c:pt idx="6">
                  <c:v>29844391684.654999</c:v>
                </c:pt>
                <c:pt idx="7">
                  <c:v>45828323993.213196</c:v>
                </c:pt>
                <c:pt idx="8">
                  <c:v>74543808661.607605</c:v>
                </c:pt>
                <c:pt idx="9">
                  <c:v>60175700027.119804</c:v>
                </c:pt>
                <c:pt idx="10">
                  <c:v>46272625368.947205</c:v>
                </c:pt>
                <c:pt idx="11">
                  <c:v>28919024147.1646</c:v>
                </c:pt>
                <c:pt idx="12">
                  <c:v>15538042081.105499</c:v>
                </c:pt>
                <c:pt idx="13">
                  <c:v>16884611517.253202</c:v>
                </c:pt>
                <c:pt idx="14">
                  <c:v>14292918014.4</c:v>
                </c:pt>
                <c:pt idx="15">
                  <c:v>7684767704.4187002</c:v>
                </c:pt>
                <c:pt idx="16">
                  <c:v>3696986712.6144004</c:v>
                </c:pt>
                <c:pt idx="17">
                  <c:v>2847226668.3701005</c:v>
                </c:pt>
                <c:pt idx="18">
                  <c:v>4826471347.6892004</c:v>
                </c:pt>
                <c:pt idx="19">
                  <c:v>4497901699.4857988</c:v>
                </c:pt>
                <c:pt idx="20">
                  <c:v>4603715941.2089996</c:v>
                </c:pt>
                <c:pt idx="21">
                  <c:v>8140425475.1122999</c:v>
                </c:pt>
                <c:pt idx="22">
                  <c:v>8111612806.3860989</c:v>
                </c:pt>
              </c:numCache>
            </c:numRef>
          </c:val>
        </c:ser>
        <c:ser>
          <c:idx val="3"/>
          <c:order val="3"/>
          <c:tx>
            <c:strRef>
              <c:f>'US All1'!$A$29</c:f>
              <c:strCache>
                <c:ptCount val="1"/>
                <c:pt idx="0">
                  <c:v>Retail</c:v>
                </c:pt>
              </c:strCache>
            </c:strRef>
          </c:tx>
          <c:cat>
            <c:strRef>
              <c:f>'US All1'!$D$1:$Z$1</c:f>
              <c:strCache>
                <c:ptCount val="23"/>
                <c:pt idx="0">
                  <c:v>05Q1</c:v>
                </c:pt>
                <c:pt idx="1">
                  <c:v>05Q2</c:v>
                </c:pt>
                <c:pt idx="2">
                  <c:v>05Q3</c:v>
                </c:pt>
                <c:pt idx="3">
                  <c:v>05Q4</c:v>
                </c:pt>
                <c:pt idx="4">
                  <c:v>06Q1</c:v>
                </c:pt>
                <c:pt idx="5">
                  <c:v>06Q2</c:v>
                </c:pt>
                <c:pt idx="6">
                  <c:v>06Q3</c:v>
                </c:pt>
                <c:pt idx="7">
                  <c:v>06Q4</c:v>
                </c:pt>
                <c:pt idx="8">
                  <c:v>07Q1</c:v>
                </c:pt>
                <c:pt idx="9">
                  <c:v>07Q2</c:v>
                </c:pt>
                <c:pt idx="10">
                  <c:v>07Q3</c:v>
                </c:pt>
                <c:pt idx="11">
                  <c:v>07Q4</c:v>
                </c:pt>
                <c:pt idx="12">
                  <c:v>08Q1</c:v>
                </c:pt>
                <c:pt idx="13">
                  <c:v>08Q2</c:v>
                </c:pt>
                <c:pt idx="14">
                  <c:v>08Q3</c:v>
                </c:pt>
                <c:pt idx="15">
                  <c:v>08Q4</c:v>
                </c:pt>
                <c:pt idx="16">
                  <c:v>09Q1</c:v>
                </c:pt>
                <c:pt idx="17">
                  <c:v>09Q2</c:v>
                </c:pt>
                <c:pt idx="18">
                  <c:v>09Q3</c:v>
                </c:pt>
                <c:pt idx="19">
                  <c:v>09Q4</c:v>
                </c:pt>
                <c:pt idx="20">
                  <c:v>10Q1</c:v>
                </c:pt>
                <c:pt idx="21">
                  <c:v>10Q2</c:v>
                </c:pt>
                <c:pt idx="22">
                  <c:v>10Q3</c:v>
                </c:pt>
              </c:strCache>
            </c:strRef>
          </c:cat>
          <c:val>
            <c:numRef>
              <c:f>'US All1'!$D$35:$Z$35</c:f>
              <c:numCache>
                <c:formatCode>"$"#,##0;\("$"#,##0\)</c:formatCode>
                <c:ptCount val="23"/>
                <c:pt idx="0">
                  <c:v>9419528653.8150978</c:v>
                </c:pt>
                <c:pt idx="1">
                  <c:v>16892279205.624599</c:v>
                </c:pt>
                <c:pt idx="2">
                  <c:v>11361458750.271799</c:v>
                </c:pt>
                <c:pt idx="3">
                  <c:v>14196322115.366198</c:v>
                </c:pt>
                <c:pt idx="4">
                  <c:v>9345191682.9246998</c:v>
                </c:pt>
                <c:pt idx="5">
                  <c:v>13020166619.638599</c:v>
                </c:pt>
                <c:pt idx="6">
                  <c:v>15537473332.0137</c:v>
                </c:pt>
                <c:pt idx="7">
                  <c:v>15197721787.837</c:v>
                </c:pt>
                <c:pt idx="8">
                  <c:v>19499894046.641998</c:v>
                </c:pt>
                <c:pt idx="9">
                  <c:v>14442755880.050699</c:v>
                </c:pt>
                <c:pt idx="10">
                  <c:v>17471868495.359798</c:v>
                </c:pt>
                <c:pt idx="11">
                  <c:v>11970617600.378698</c:v>
                </c:pt>
                <c:pt idx="12">
                  <c:v>7557556452.9747992</c:v>
                </c:pt>
                <c:pt idx="13">
                  <c:v>5289446809.9939995</c:v>
                </c:pt>
                <c:pt idx="14">
                  <c:v>4264832354.9236999</c:v>
                </c:pt>
                <c:pt idx="15">
                  <c:v>3221142962.9991002</c:v>
                </c:pt>
                <c:pt idx="16">
                  <c:v>2216268032.4767003</c:v>
                </c:pt>
                <c:pt idx="17">
                  <c:v>2075649634.1000998</c:v>
                </c:pt>
                <c:pt idx="18">
                  <c:v>2412323321.0620999</c:v>
                </c:pt>
                <c:pt idx="19">
                  <c:v>6369938832.1667004</c:v>
                </c:pt>
                <c:pt idx="20">
                  <c:v>3245457097.9958005</c:v>
                </c:pt>
                <c:pt idx="21">
                  <c:v>3089778253.5522003</c:v>
                </c:pt>
                <c:pt idx="22">
                  <c:v>5583968801.9615002</c:v>
                </c:pt>
              </c:numCache>
            </c:numRef>
          </c:val>
        </c:ser>
        <c:dLbls/>
        <c:overlap val="100"/>
        <c:axId val="90773760"/>
        <c:axId val="90783744"/>
      </c:barChart>
      <c:catAx>
        <c:axId val="90773760"/>
        <c:scaling>
          <c:orientation val="minMax"/>
        </c:scaling>
        <c:axPos val="b"/>
        <c:numFmt formatCode="General" sourceLinked="1"/>
        <c:tickLblPos val="nextTo"/>
        <c:txPr>
          <a:bodyPr/>
          <a:lstStyle/>
          <a:p>
            <a:pPr>
              <a:defRPr sz="1400">
                <a:solidFill>
                  <a:schemeClr val="tx1"/>
                </a:solidFill>
              </a:defRPr>
            </a:pPr>
            <a:endParaRPr lang="en-US"/>
          </a:p>
        </c:txPr>
        <c:crossAx val="90783744"/>
        <c:crosses val="autoZero"/>
        <c:auto val="1"/>
        <c:lblAlgn val="ctr"/>
        <c:lblOffset val="100"/>
      </c:catAx>
      <c:valAx>
        <c:axId val="90783744"/>
        <c:scaling>
          <c:orientation val="minMax"/>
        </c:scaling>
        <c:axPos val="l"/>
        <c:numFmt formatCode="&quot;$&quot;#,##0;\(&quot;$&quot;#,##0\)" sourceLinked="1"/>
        <c:tickLblPos val="nextTo"/>
        <c:txPr>
          <a:bodyPr/>
          <a:lstStyle/>
          <a:p>
            <a:pPr>
              <a:defRPr sz="1600">
                <a:solidFill>
                  <a:schemeClr val="tx1"/>
                </a:solidFill>
              </a:defRPr>
            </a:pPr>
            <a:endParaRPr lang="en-US"/>
          </a:p>
        </c:txPr>
        <c:crossAx val="90773760"/>
        <c:crosses val="autoZero"/>
        <c:crossBetween val="between"/>
        <c:dispUnits>
          <c:builtInUnit val="billions"/>
          <c:dispUnitsLbl>
            <c:layout/>
            <c:txPr>
              <a:bodyPr/>
              <a:lstStyle/>
              <a:p>
                <a:pPr>
                  <a:defRPr>
                    <a:solidFill>
                      <a:schemeClr val="bg1"/>
                    </a:solidFill>
                  </a:defRPr>
                </a:pPr>
                <a:endParaRPr lang="en-US"/>
              </a:p>
            </c:txPr>
          </c:dispUnitsLbl>
        </c:dispUnits>
      </c:valAx>
    </c:plotArea>
    <c:legend>
      <c:legendPos val="t"/>
      <c:layout/>
      <c:txPr>
        <a:bodyPr/>
        <a:lstStyle/>
        <a:p>
          <a:pPr>
            <a:defRPr sz="1400">
              <a:solidFill>
                <a:schemeClr val="tx1"/>
              </a:solidFill>
            </a:defRPr>
          </a:pPr>
          <a:endParaRPr lang="en-US"/>
        </a:p>
      </c:txPr>
    </c:legend>
    <c:plotVisOnly val="1"/>
    <c:dispBlanksAs val="gap"/>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Sheet1!$B$1</c:f>
              <c:strCache>
                <c:ptCount val="1"/>
                <c:pt idx="0">
                  <c:v>phs</c:v>
                </c:pt>
              </c:strCache>
            </c:strRef>
          </c:tx>
          <c:cat>
            <c:strRef>
              <c:f>Sheet1!$A$2:$A$119</c:f>
              <c:strCache>
                <c:ptCount val="118"/>
                <c:pt idx="0">
                  <c:v>2001 - Jan</c:v>
                </c:pt>
                <c:pt idx="1">
                  <c:v>2001 - Feb</c:v>
                </c:pt>
                <c:pt idx="2">
                  <c:v>2001 - Mar</c:v>
                </c:pt>
                <c:pt idx="3">
                  <c:v>2001 - Apr</c:v>
                </c:pt>
                <c:pt idx="4">
                  <c:v>2001 - May</c:v>
                </c:pt>
                <c:pt idx="5">
                  <c:v>2001 - Jun</c:v>
                </c:pt>
                <c:pt idx="6">
                  <c:v>2001 - Jul</c:v>
                </c:pt>
                <c:pt idx="7">
                  <c:v>2001 - Aug</c:v>
                </c:pt>
                <c:pt idx="8">
                  <c:v>2001 - Sep</c:v>
                </c:pt>
                <c:pt idx="9">
                  <c:v>2001 - Oct</c:v>
                </c:pt>
                <c:pt idx="10">
                  <c:v>2001 - Nov</c:v>
                </c:pt>
                <c:pt idx="11">
                  <c:v>2001 - Dec</c:v>
                </c:pt>
                <c:pt idx="12">
                  <c:v>2002 - Jan</c:v>
                </c:pt>
                <c:pt idx="13">
                  <c:v>2002 - Feb</c:v>
                </c:pt>
                <c:pt idx="14">
                  <c:v>2002 - Mar</c:v>
                </c:pt>
                <c:pt idx="15">
                  <c:v>2002 - Apr</c:v>
                </c:pt>
                <c:pt idx="16">
                  <c:v>2002 - May</c:v>
                </c:pt>
                <c:pt idx="17">
                  <c:v>2002 - Jun</c:v>
                </c:pt>
                <c:pt idx="18">
                  <c:v>2002 - Jul</c:v>
                </c:pt>
                <c:pt idx="19">
                  <c:v>2002 - Aug</c:v>
                </c:pt>
                <c:pt idx="20">
                  <c:v>2002 - Sep</c:v>
                </c:pt>
                <c:pt idx="21">
                  <c:v>2002 - Oct</c:v>
                </c:pt>
                <c:pt idx="22">
                  <c:v>2002 - Nov</c:v>
                </c:pt>
                <c:pt idx="23">
                  <c:v>2002 - Dec</c:v>
                </c:pt>
                <c:pt idx="24">
                  <c:v>2003 - Jan</c:v>
                </c:pt>
                <c:pt idx="25">
                  <c:v>2003 - Feb</c:v>
                </c:pt>
                <c:pt idx="26">
                  <c:v>2003 - Mar</c:v>
                </c:pt>
                <c:pt idx="27">
                  <c:v>2003 - Apr</c:v>
                </c:pt>
                <c:pt idx="28">
                  <c:v>2003 - May</c:v>
                </c:pt>
                <c:pt idx="29">
                  <c:v>2003 - Jun</c:v>
                </c:pt>
                <c:pt idx="30">
                  <c:v>2003 - Jul</c:v>
                </c:pt>
                <c:pt idx="31">
                  <c:v>2003 - Aug</c:v>
                </c:pt>
                <c:pt idx="32">
                  <c:v>2003 - Sep</c:v>
                </c:pt>
                <c:pt idx="33">
                  <c:v>2003 - Oct</c:v>
                </c:pt>
                <c:pt idx="34">
                  <c:v>2003 - Nov</c:v>
                </c:pt>
                <c:pt idx="35">
                  <c:v>2003 - Dec</c:v>
                </c:pt>
                <c:pt idx="36">
                  <c:v>2004 - Jan</c:v>
                </c:pt>
                <c:pt idx="37">
                  <c:v>2004 - Feb</c:v>
                </c:pt>
                <c:pt idx="38">
                  <c:v>2004 - Mar</c:v>
                </c:pt>
                <c:pt idx="39">
                  <c:v>2004 - Apr</c:v>
                </c:pt>
                <c:pt idx="40">
                  <c:v>2004 - May</c:v>
                </c:pt>
                <c:pt idx="41">
                  <c:v>2004 - Jun</c:v>
                </c:pt>
                <c:pt idx="42">
                  <c:v>2004 - Jul</c:v>
                </c:pt>
                <c:pt idx="43">
                  <c:v>2004 - Aug</c:v>
                </c:pt>
                <c:pt idx="44">
                  <c:v>2004 - Sep</c:v>
                </c:pt>
                <c:pt idx="45">
                  <c:v>2004 - Oct</c:v>
                </c:pt>
                <c:pt idx="46">
                  <c:v>2004 - Nov</c:v>
                </c:pt>
                <c:pt idx="47">
                  <c:v>2004 - Dec</c:v>
                </c:pt>
                <c:pt idx="48">
                  <c:v>2005 - Jan</c:v>
                </c:pt>
                <c:pt idx="49">
                  <c:v>2005 - Feb</c:v>
                </c:pt>
                <c:pt idx="50">
                  <c:v>2005 - Mar</c:v>
                </c:pt>
                <c:pt idx="51">
                  <c:v>2005 - Apr</c:v>
                </c:pt>
                <c:pt idx="52">
                  <c:v>2005 - May</c:v>
                </c:pt>
                <c:pt idx="53">
                  <c:v>2005 - Jun</c:v>
                </c:pt>
                <c:pt idx="54">
                  <c:v>2005 - Jul</c:v>
                </c:pt>
                <c:pt idx="55">
                  <c:v>2005 - Aug</c:v>
                </c:pt>
                <c:pt idx="56">
                  <c:v>2005 - Sep</c:v>
                </c:pt>
                <c:pt idx="57">
                  <c:v>2005 - Oct</c:v>
                </c:pt>
                <c:pt idx="58">
                  <c:v>2005 - Nov</c:v>
                </c:pt>
                <c:pt idx="59">
                  <c:v>2005 - Dec</c:v>
                </c:pt>
                <c:pt idx="60">
                  <c:v>2006 - Jan</c:v>
                </c:pt>
                <c:pt idx="61">
                  <c:v>2006 - Feb</c:v>
                </c:pt>
                <c:pt idx="62">
                  <c:v>2006 - Mar</c:v>
                </c:pt>
                <c:pt idx="63">
                  <c:v>2006 - Apr</c:v>
                </c:pt>
                <c:pt idx="64">
                  <c:v>2006 - May</c:v>
                </c:pt>
                <c:pt idx="65">
                  <c:v>2006 - Jun</c:v>
                </c:pt>
                <c:pt idx="66">
                  <c:v>2006 - Jul</c:v>
                </c:pt>
                <c:pt idx="67">
                  <c:v>2006 - Aug</c:v>
                </c:pt>
                <c:pt idx="68">
                  <c:v>2006 - Sep</c:v>
                </c:pt>
                <c:pt idx="69">
                  <c:v>2006 - Oct</c:v>
                </c:pt>
                <c:pt idx="70">
                  <c:v>2006 - Nov</c:v>
                </c:pt>
                <c:pt idx="71">
                  <c:v>2006 - Dec</c:v>
                </c:pt>
                <c:pt idx="72">
                  <c:v>2007 - Jan</c:v>
                </c:pt>
                <c:pt idx="73">
                  <c:v>2007 - Feb</c:v>
                </c:pt>
                <c:pt idx="74">
                  <c:v>2007 - Mar</c:v>
                </c:pt>
                <c:pt idx="75">
                  <c:v>2007 - Apr</c:v>
                </c:pt>
                <c:pt idx="76">
                  <c:v>2007 - May</c:v>
                </c:pt>
                <c:pt idx="77">
                  <c:v>2007 - Jun</c:v>
                </c:pt>
                <c:pt idx="78">
                  <c:v>2007 - Jul</c:v>
                </c:pt>
                <c:pt idx="79">
                  <c:v>2007 - Aug</c:v>
                </c:pt>
                <c:pt idx="80">
                  <c:v>2007 - Sep</c:v>
                </c:pt>
                <c:pt idx="81">
                  <c:v>2007 - Oct</c:v>
                </c:pt>
                <c:pt idx="82">
                  <c:v>2007 - Nov</c:v>
                </c:pt>
                <c:pt idx="83">
                  <c:v>2007 - Dec</c:v>
                </c:pt>
                <c:pt idx="84">
                  <c:v>2008 - Jan</c:v>
                </c:pt>
                <c:pt idx="85">
                  <c:v>2008 - Feb</c:v>
                </c:pt>
                <c:pt idx="86">
                  <c:v>2008 - Mar</c:v>
                </c:pt>
                <c:pt idx="87">
                  <c:v>2008 - Apr</c:v>
                </c:pt>
                <c:pt idx="88">
                  <c:v>2008 - May</c:v>
                </c:pt>
                <c:pt idx="89">
                  <c:v>2008 - Jun</c:v>
                </c:pt>
                <c:pt idx="90">
                  <c:v>2008 - Jul</c:v>
                </c:pt>
                <c:pt idx="91">
                  <c:v>2008 - Aug</c:v>
                </c:pt>
                <c:pt idx="92">
                  <c:v>2008 - Sep</c:v>
                </c:pt>
                <c:pt idx="93">
                  <c:v>2008 - Oct</c:v>
                </c:pt>
                <c:pt idx="94">
                  <c:v>2008 - Nov</c:v>
                </c:pt>
                <c:pt idx="95">
                  <c:v>2008 - Dec</c:v>
                </c:pt>
                <c:pt idx="96">
                  <c:v>2009 - Jan</c:v>
                </c:pt>
                <c:pt idx="97">
                  <c:v>2009 - Feb</c:v>
                </c:pt>
                <c:pt idx="98">
                  <c:v>2009 - Mar</c:v>
                </c:pt>
                <c:pt idx="99">
                  <c:v>2009 - Apr</c:v>
                </c:pt>
                <c:pt idx="100">
                  <c:v>2009 - May</c:v>
                </c:pt>
                <c:pt idx="101">
                  <c:v>2009 - Jun</c:v>
                </c:pt>
                <c:pt idx="102">
                  <c:v>2009 - Jul</c:v>
                </c:pt>
                <c:pt idx="103">
                  <c:v>2009 - Aug</c:v>
                </c:pt>
                <c:pt idx="104">
                  <c:v>2009 - Sep</c:v>
                </c:pt>
                <c:pt idx="105">
                  <c:v>2009 - Oct</c:v>
                </c:pt>
                <c:pt idx="106">
                  <c:v>2009 - Nov</c:v>
                </c:pt>
                <c:pt idx="107">
                  <c:v>2009 - Dec</c:v>
                </c:pt>
                <c:pt idx="108">
                  <c:v>2010 - Jan</c:v>
                </c:pt>
                <c:pt idx="109">
                  <c:v>2010 - Feb</c:v>
                </c:pt>
                <c:pt idx="110">
                  <c:v>2010 - Mar</c:v>
                </c:pt>
                <c:pt idx="111">
                  <c:v>2010 - Apr</c:v>
                </c:pt>
                <c:pt idx="112">
                  <c:v>2010 - May</c:v>
                </c:pt>
                <c:pt idx="113">
                  <c:v>2010 - Jun</c:v>
                </c:pt>
                <c:pt idx="114">
                  <c:v>2010 - Jul</c:v>
                </c:pt>
                <c:pt idx="115">
                  <c:v>2010 - Aug</c:v>
                </c:pt>
                <c:pt idx="116">
                  <c:v>2010 - Sep</c:v>
                </c:pt>
                <c:pt idx="117">
                  <c:v>2010 - Oct</c:v>
                </c:pt>
              </c:strCache>
            </c:strRef>
          </c:cat>
          <c:val>
            <c:numRef>
              <c:f>Sheet1!$B$2:$B$119</c:f>
              <c:numCache>
                <c:formatCode>General</c:formatCode>
                <c:ptCount val="118"/>
                <c:pt idx="0">
                  <c:v>101.7</c:v>
                </c:pt>
                <c:pt idx="1">
                  <c:v>107</c:v>
                </c:pt>
                <c:pt idx="2">
                  <c:v>101.8</c:v>
                </c:pt>
                <c:pt idx="3">
                  <c:v>98.6</c:v>
                </c:pt>
                <c:pt idx="4">
                  <c:v>101.4</c:v>
                </c:pt>
                <c:pt idx="5">
                  <c:v>98.4</c:v>
                </c:pt>
                <c:pt idx="6">
                  <c:v>97.7</c:v>
                </c:pt>
                <c:pt idx="7">
                  <c:v>97.5</c:v>
                </c:pt>
                <c:pt idx="8">
                  <c:v>89.8</c:v>
                </c:pt>
                <c:pt idx="9">
                  <c:v>98.1</c:v>
                </c:pt>
                <c:pt idx="10">
                  <c:v>102.2</c:v>
                </c:pt>
                <c:pt idx="11">
                  <c:v>108.7</c:v>
                </c:pt>
                <c:pt idx="12">
                  <c:v>106.2</c:v>
                </c:pt>
                <c:pt idx="13">
                  <c:v>106.1</c:v>
                </c:pt>
                <c:pt idx="14">
                  <c:v>103.4</c:v>
                </c:pt>
                <c:pt idx="15">
                  <c:v>103.6</c:v>
                </c:pt>
                <c:pt idx="16">
                  <c:v>99.4</c:v>
                </c:pt>
                <c:pt idx="17">
                  <c:v>98.6</c:v>
                </c:pt>
                <c:pt idx="18">
                  <c:v>100.6</c:v>
                </c:pt>
                <c:pt idx="19">
                  <c:v>102</c:v>
                </c:pt>
                <c:pt idx="20">
                  <c:v>102.8</c:v>
                </c:pt>
                <c:pt idx="21">
                  <c:v>100.9</c:v>
                </c:pt>
                <c:pt idx="22">
                  <c:v>104.4</c:v>
                </c:pt>
                <c:pt idx="23">
                  <c:v>103.2</c:v>
                </c:pt>
                <c:pt idx="24">
                  <c:v>105.7</c:v>
                </c:pt>
                <c:pt idx="25">
                  <c:v>99.3</c:v>
                </c:pt>
                <c:pt idx="26">
                  <c:v>103.5</c:v>
                </c:pt>
                <c:pt idx="27">
                  <c:v>105.6</c:v>
                </c:pt>
                <c:pt idx="28">
                  <c:v>106</c:v>
                </c:pt>
                <c:pt idx="29">
                  <c:v>110.6</c:v>
                </c:pt>
                <c:pt idx="30">
                  <c:v>113.3</c:v>
                </c:pt>
                <c:pt idx="31">
                  <c:v>108.1</c:v>
                </c:pt>
                <c:pt idx="32">
                  <c:v>108.3</c:v>
                </c:pt>
                <c:pt idx="33">
                  <c:v>110.7</c:v>
                </c:pt>
                <c:pt idx="34">
                  <c:v>110.3</c:v>
                </c:pt>
                <c:pt idx="35">
                  <c:v>109.1</c:v>
                </c:pt>
                <c:pt idx="36">
                  <c:v>111.8</c:v>
                </c:pt>
                <c:pt idx="37">
                  <c:v>113.9</c:v>
                </c:pt>
                <c:pt idx="38">
                  <c:v>120.9</c:v>
                </c:pt>
                <c:pt idx="39">
                  <c:v>117.4</c:v>
                </c:pt>
                <c:pt idx="40">
                  <c:v>121.8</c:v>
                </c:pt>
                <c:pt idx="41">
                  <c:v>119.5</c:v>
                </c:pt>
                <c:pt idx="42">
                  <c:v>121</c:v>
                </c:pt>
                <c:pt idx="43">
                  <c:v>121.9</c:v>
                </c:pt>
                <c:pt idx="44">
                  <c:v>124</c:v>
                </c:pt>
                <c:pt idx="45">
                  <c:v>126.1</c:v>
                </c:pt>
                <c:pt idx="46">
                  <c:v>124.1</c:v>
                </c:pt>
                <c:pt idx="47">
                  <c:v>124.2</c:v>
                </c:pt>
                <c:pt idx="48">
                  <c:v>122.6</c:v>
                </c:pt>
                <c:pt idx="49">
                  <c:v>124.5</c:v>
                </c:pt>
                <c:pt idx="50">
                  <c:v>123.8</c:v>
                </c:pt>
                <c:pt idx="51">
                  <c:v>127</c:v>
                </c:pt>
                <c:pt idx="52">
                  <c:v>125.4</c:v>
                </c:pt>
                <c:pt idx="53">
                  <c:v>125.8</c:v>
                </c:pt>
                <c:pt idx="54">
                  <c:v>126.9</c:v>
                </c:pt>
                <c:pt idx="55">
                  <c:v>126.7</c:v>
                </c:pt>
                <c:pt idx="56">
                  <c:v>125.9</c:v>
                </c:pt>
                <c:pt idx="57">
                  <c:v>123.7</c:v>
                </c:pt>
                <c:pt idx="58">
                  <c:v>120.6</c:v>
                </c:pt>
                <c:pt idx="59">
                  <c:v>118.3</c:v>
                </c:pt>
                <c:pt idx="60">
                  <c:v>118.3</c:v>
                </c:pt>
                <c:pt idx="61">
                  <c:v>117.5</c:v>
                </c:pt>
                <c:pt idx="62">
                  <c:v>115.2</c:v>
                </c:pt>
                <c:pt idx="63">
                  <c:v>113.4</c:v>
                </c:pt>
                <c:pt idx="64">
                  <c:v>112.6</c:v>
                </c:pt>
                <c:pt idx="65">
                  <c:v>110.9</c:v>
                </c:pt>
                <c:pt idx="66">
                  <c:v>109.2</c:v>
                </c:pt>
                <c:pt idx="67">
                  <c:v>109.2</c:v>
                </c:pt>
                <c:pt idx="68">
                  <c:v>108.8</c:v>
                </c:pt>
                <c:pt idx="69">
                  <c:v>107.6</c:v>
                </c:pt>
                <c:pt idx="70">
                  <c:v>109.8</c:v>
                </c:pt>
                <c:pt idx="71">
                  <c:v>112.8</c:v>
                </c:pt>
                <c:pt idx="72">
                  <c:v>107.1</c:v>
                </c:pt>
                <c:pt idx="73">
                  <c:v>107.9</c:v>
                </c:pt>
                <c:pt idx="74">
                  <c:v>104.8</c:v>
                </c:pt>
                <c:pt idx="75">
                  <c:v>100.8</c:v>
                </c:pt>
                <c:pt idx="76">
                  <c:v>99</c:v>
                </c:pt>
                <c:pt idx="77">
                  <c:v>99.6</c:v>
                </c:pt>
                <c:pt idx="78">
                  <c:v>92.8</c:v>
                </c:pt>
                <c:pt idx="79">
                  <c:v>85.6</c:v>
                </c:pt>
                <c:pt idx="80">
                  <c:v>87.8</c:v>
                </c:pt>
                <c:pt idx="81">
                  <c:v>89.5</c:v>
                </c:pt>
                <c:pt idx="82">
                  <c:v>88.8</c:v>
                </c:pt>
                <c:pt idx="83">
                  <c:v>87</c:v>
                </c:pt>
                <c:pt idx="84">
                  <c:v>86.4</c:v>
                </c:pt>
                <c:pt idx="85">
                  <c:v>84.7</c:v>
                </c:pt>
                <c:pt idx="86">
                  <c:v>84.3</c:v>
                </c:pt>
                <c:pt idx="87">
                  <c:v>87.5</c:v>
                </c:pt>
                <c:pt idx="88">
                  <c:v>85.4</c:v>
                </c:pt>
                <c:pt idx="89">
                  <c:v>87.8</c:v>
                </c:pt>
                <c:pt idx="90">
                  <c:v>87.2</c:v>
                </c:pt>
                <c:pt idx="91">
                  <c:v>92.6</c:v>
                </c:pt>
                <c:pt idx="92">
                  <c:v>88.6</c:v>
                </c:pt>
                <c:pt idx="93">
                  <c:v>85.8</c:v>
                </c:pt>
                <c:pt idx="94">
                  <c:v>84.2</c:v>
                </c:pt>
                <c:pt idx="95">
                  <c:v>88.5</c:v>
                </c:pt>
                <c:pt idx="96">
                  <c:v>80.5</c:v>
                </c:pt>
                <c:pt idx="97">
                  <c:v>83.2</c:v>
                </c:pt>
                <c:pt idx="98">
                  <c:v>85</c:v>
                </c:pt>
                <c:pt idx="99">
                  <c:v>90.6</c:v>
                </c:pt>
                <c:pt idx="100">
                  <c:v>92.3</c:v>
                </c:pt>
                <c:pt idx="101">
                  <c:v>93</c:v>
                </c:pt>
                <c:pt idx="102">
                  <c:v>98.1</c:v>
                </c:pt>
                <c:pt idx="103">
                  <c:v>103</c:v>
                </c:pt>
                <c:pt idx="104">
                  <c:v>107.8</c:v>
                </c:pt>
                <c:pt idx="105">
                  <c:v>112.4</c:v>
                </c:pt>
                <c:pt idx="106">
                  <c:v>97</c:v>
                </c:pt>
                <c:pt idx="107">
                  <c:v>97.8</c:v>
                </c:pt>
                <c:pt idx="108">
                  <c:v>90.2</c:v>
                </c:pt>
                <c:pt idx="109">
                  <c:v>97.7</c:v>
                </c:pt>
                <c:pt idx="110">
                  <c:v>104.6</c:v>
                </c:pt>
                <c:pt idx="111">
                  <c:v>110.9</c:v>
                </c:pt>
                <c:pt idx="112">
                  <c:v>77.7</c:v>
                </c:pt>
                <c:pt idx="113">
                  <c:v>75.5</c:v>
                </c:pt>
                <c:pt idx="114">
                  <c:v>78.900000000000006</c:v>
                </c:pt>
                <c:pt idx="115">
                  <c:v>82.4</c:v>
                </c:pt>
                <c:pt idx="116">
                  <c:v>80.900000000000006</c:v>
                </c:pt>
                <c:pt idx="117">
                  <c:v>89.3</c:v>
                </c:pt>
              </c:numCache>
            </c:numRef>
          </c:val>
        </c:ser>
        <c:dLbls/>
        <c:marker val="1"/>
        <c:axId val="97325056"/>
        <c:axId val="97326592"/>
      </c:lineChart>
      <c:catAx>
        <c:axId val="97325056"/>
        <c:scaling>
          <c:orientation val="minMax"/>
        </c:scaling>
        <c:axPos val="b"/>
        <c:tickLblPos val="nextTo"/>
        <c:crossAx val="97326592"/>
        <c:crosses val="autoZero"/>
        <c:auto val="1"/>
        <c:lblAlgn val="ctr"/>
        <c:lblOffset val="100"/>
        <c:tickLblSkip val="6"/>
        <c:tickMarkSkip val="6"/>
      </c:catAx>
      <c:valAx>
        <c:axId val="97326592"/>
        <c:scaling>
          <c:orientation val="minMax"/>
          <c:min val="60"/>
        </c:scaling>
        <c:axPos val="l"/>
        <c:majorGridlines/>
        <c:numFmt formatCode="General" sourceLinked="1"/>
        <c:tickLblPos val="nextTo"/>
        <c:crossAx val="97325056"/>
        <c:crosses val="autoZero"/>
        <c:crossBetween val="between"/>
      </c:valAx>
    </c:plotArea>
    <c:plotVisOnly val="1"/>
    <c:dispBlanksAs val="gap"/>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Sheet1!$B$1</c:f>
              <c:strCache>
                <c:ptCount val="1"/>
                <c:pt idx="0">
                  <c:v>phs</c:v>
                </c:pt>
              </c:strCache>
            </c:strRef>
          </c:tx>
          <c:cat>
            <c:numRef>
              <c:f>Sheet1!$A$2:$A$42</c:f>
              <c:numCache>
                <c:formatCode>General</c:formatCode>
                <c:ptCount val="41"/>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numCache>
            </c:numRef>
          </c:cat>
          <c:val>
            <c:numRef>
              <c:f>Sheet1!$B$2:$B$42</c:f>
              <c:numCache>
                <c:formatCode>General</c:formatCode>
                <c:ptCount val="41"/>
                <c:pt idx="0">
                  <c:v>147.30000000000001</c:v>
                </c:pt>
                <c:pt idx="1">
                  <c:v>151.9</c:v>
                </c:pt>
                <c:pt idx="2">
                  <c:v>154.80000000000001</c:v>
                </c:pt>
                <c:pt idx="3">
                  <c:v>147.9</c:v>
                </c:pt>
                <c:pt idx="4">
                  <c:v>130.30000000000001</c:v>
                </c:pt>
                <c:pt idx="5">
                  <c:v>123.5</c:v>
                </c:pt>
                <c:pt idx="6">
                  <c:v>125.8</c:v>
                </c:pt>
                <c:pt idx="7">
                  <c:v>120.6</c:v>
                </c:pt>
                <c:pt idx="8">
                  <c:v>111.4</c:v>
                </c:pt>
                <c:pt idx="9">
                  <c:v>97.2</c:v>
                </c:pt>
                <c:pt idx="10">
                  <c:v>79.900000000000006</c:v>
                </c:pt>
                <c:pt idx="11">
                  <c:v>68.900000000000006</c:v>
                </c:pt>
                <c:pt idx="12">
                  <c:v>69.5</c:v>
                </c:pt>
                <c:pt idx="13">
                  <c:v>83.2</c:v>
                </c:pt>
                <c:pt idx="14">
                  <c:v>89.1</c:v>
                </c:pt>
                <c:pt idx="15">
                  <c:v>94.8</c:v>
                </c:pt>
                <c:pt idx="16">
                  <c:v>108.9</c:v>
                </c:pt>
                <c:pt idx="17">
                  <c:v>114.2</c:v>
                </c:pt>
                <c:pt idx="18">
                  <c:v>113.5</c:v>
                </c:pt>
                <c:pt idx="19">
                  <c:v>106.4</c:v>
                </c:pt>
                <c:pt idx="20">
                  <c:v>107.5</c:v>
                </c:pt>
                <c:pt idx="21">
                  <c:v>110.3</c:v>
                </c:pt>
                <c:pt idx="22">
                  <c:v>121.7</c:v>
                </c:pt>
                <c:pt idx="23">
                  <c:v>130.5</c:v>
                </c:pt>
                <c:pt idx="24">
                  <c:v>127.6</c:v>
                </c:pt>
                <c:pt idx="25">
                  <c:v>125</c:v>
                </c:pt>
                <c:pt idx="26">
                  <c:v>125.9</c:v>
                </c:pt>
                <c:pt idx="27">
                  <c:v>126.5</c:v>
                </c:pt>
                <c:pt idx="28">
                  <c:v>133.19999999999999</c:v>
                </c:pt>
                <c:pt idx="29">
                  <c:v>130.9</c:v>
                </c:pt>
                <c:pt idx="30">
                  <c:v>121.9</c:v>
                </c:pt>
                <c:pt idx="31">
                  <c:v>128.1</c:v>
                </c:pt>
                <c:pt idx="32">
                  <c:v>126.4</c:v>
                </c:pt>
                <c:pt idx="33">
                  <c:v>130.69999999999999</c:v>
                </c:pt>
                <c:pt idx="34">
                  <c:v>123.9</c:v>
                </c:pt>
                <c:pt idx="35">
                  <c:v>112.6</c:v>
                </c:pt>
                <c:pt idx="36">
                  <c:v>107.6</c:v>
                </c:pt>
                <c:pt idx="37">
                  <c:v>115.4</c:v>
                </c:pt>
                <c:pt idx="38">
                  <c:v>137.80000000000001</c:v>
                </c:pt>
                <c:pt idx="39">
                  <c:v>169.4</c:v>
                </c:pt>
                <c:pt idx="40">
                  <c:v>173</c:v>
                </c:pt>
              </c:numCache>
            </c:numRef>
          </c:val>
        </c:ser>
        <c:dLbls/>
        <c:marker val="1"/>
        <c:axId val="97762688"/>
        <c:axId val="97768576"/>
      </c:lineChart>
      <c:catAx>
        <c:axId val="97762688"/>
        <c:scaling>
          <c:orientation val="minMax"/>
        </c:scaling>
        <c:axPos val="b"/>
        <c:numFmt formatCode="General" sourceLinked="1"/>
        <c:tickLblPos val="nextTo"/>
        <c:crossAx val="97768576"/>
        <c:crosses val="autoZero"/>
        <c:auto val="1"/>
        <c:lblAlgn val="ctr"/>
        <c:lblOffset val="100"/>
        <c:tickLblSkip val="6"/>
        <c:tickMarkSkip val="6"/>
      </c:catAx>
      <c:valAx>
        <c:axId val="97768576"/>
        <c:scaling>
          <c:orientation val="minMax"/>
          <c:min val="60"/>
        </c:scaling>
        <c:axPos val="l"/>
        <c:majorGridlines/>
        <c:numFmt formatCode="General" sourceLinked="1"/>
        <c:tickLblPos val="nextTo"/>
        <c:crossAx val="97762688"/>
        <c:crosses val="autoZero"/>
        <c:crossBetween val="between"/>
      </c:valAx>
    </c:plotArea>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Sheet1!$B$1</c:f>
              <c:strCache>
                <c:ptCount val="1"/>
                <c:pt idx="0">
                  <c:v>Series 1</c:v>
                </c:pt>
              </c:strCache>
            </c:strRef>
          </c:tx>
          <c:cat>
            <c:strRef>
              <c:f>Sheet1!$A$2:$A$84</c:f>
              <c:strCache>
                <c:ptCount val="83"/>
                <c:pt idx="0">
                  <c:v>1990 - Q1</c:v>
                </c:pt>
                <c:pt idx="1">
                  <c:v>1990 - Q2</c:v>
                </c:pt>
                <c:pt idx="2">
                  <c:v>1990 - Q3</c:v>
                </c:pt>
                <c:pt idx="3">
                  <c:v>1990 - Q4</c:v>
                </c:pt>
                <c:pt idx="4">
                  <c:v>1991 - Q1</c:v>
                </c:pt>
                <c:pt idx="5">
                  <c:v>1991 - Q2</c:v>
                </c:pt>
                <c:pt idx="6">
                  <c:v>1991 - Q3</c:v>
                </c:pt>
                <c:pt idx="7">
                  <c:v>1991 - Q4</c:v>
                </c:pt>
                <c:pt idx="8">
                  <c:v>1992 - Q1</c:v>
                </c:pt>
                <c:pt idx="9">
                  <c:v>1992 - Q2</c:v>
                </c:pt>
                <c:pt idx="10">
                  <c:v>1992 - Q3</c:v>
                </c:pt>
                <c:pt idx="11">
                  <c:v>1992 - Q4</c:v>
                </c:pt>
                <c:pt idx="12">
                  <c:v>1993 - Q1</c:v>
                </c:pt>
                <c:pt idx="13">
                  <c:v>1993 - Q2</c:v>
                </c:pt>
                <c:pt idx="14">
                  <c:v>1993 - Q3</c:v>
                </c:pt>
                <c:pt idx="15">
                  <c:v>1993 - Q4</c:v>
                </c:pt>
                <c:pt idx="16">
                  <c:v>1994 - Q1</c:v>
                </c:pt>
                <c:pt idx="17">
                  <c:v>1994 - Q2</c:v>
                </c:pt>
                <c:pt idx="18">
                  <c:v>1994 - Q3</c:v>
                </c:pt>
                <c:pt idx="19">
                  <c:v>1994 - Q4</c:v>
                </c:pt>
                <c:pt idx="20">
                  <c:v>1995 - Q1</c:v>
                </c:pt>
                <c:pt idx="21">
                  <c:v>1995 - Q2</c:v>
                </c:pt>
                <c:pt idx="22">
                  <c:v>1995 - Q3</c:v>
                </c:pt>
                <c:pt idx="23">
                  <c:v>1995 - Q4</c:v>
                </c:pt>
                <c:pt idx="24">
                  <c:v>1996 - Q1</c:v>
                </c:pt>
                <c:pt idx="25">
                  <c:v>1996 - Q2</c:v>
                </c:pt>
                <c:pt idx="26">
                  <c:v>1996 - Q3</c:v>
                </c:pt>
                <c:pt idx="27">
                  <c:v>1996 - Q4</c:v>
                </c:pt>
                <c:pt idx="28">
                  <c:v>1997 - Q1</c:v>
                </c:pt>
                <c:pt idx="29">
                  <c:v>1997 - Q2</c:v>
                </c:pt>
                <c:pt idx="30">
                  <c:v>1997 - Q3</c:v>
                </c:pt>
                <c:pt idx="31">
                  <c:v>1997 - Q4</c:v>
                </c:pt>
                <c:pt idx="32">
                  <c:v>1998 - Q1</c:v>
                </c:pt>
                <c:pt idx="33">
                  <c:v>1998 - Q2</c:v>
                </c:pt>
                <c:pt idx="34">
                  <c:v>1998 - Q3</c:v>
                </c:pt>
                <c:pt idx="35">
                  <c:v>1998 - Q4</c:v>
                </c:pt>
                <c:pt idx="36">
                  <c:v>1999 - Q1</c:v>
                </c:pt>
                <c:pt idx="37">
                  <c:v>1999 - Q2</c:v>
                </c:pt>
                <c:pt idx="38">
                  <c:v>1999 - Q3</c:v>
                </c:pt>
                <c:pt idx="39">
                  <c:v>1999 - Q4</c:v>
                </c:pt>
                <c:pt idx="40">
                  <c:v>2000 - Q1</c:v>
                </c:pt>
                <c:pt idx="41">
                  <c:v>2000 - Q2</c:v>
                </c:pt>
                <c:pt idx="42">
                  <c:v>2000 - Q3</c:v>
                </c:pt>
                <c:pt idx="43">
                  <c:v>2000 - Q4</c:v>
                </c:pt>
                <c:pt idx="44">
                  <c:v>2001 - Q1</c:v>
                </c:pt>
                <c:pt idx="45">
                  <c:v>2001 - Q2</c:v>
                </c:pt>
                <c:pt idx="46">
                  <c:v>2001 - Q3</c:v>
                </c:pt>
                <c:pt idx="47">
                  <c:v>2001 - Q4</c:v>
                </c:pt>
                <c:pt idx="48">
                  <c:v>2002 - Q1</c:v>
                </c:pt>
                <c:pt idx="49">
                  <c:v>2002 - Q2</c:v>
                </c:pt>
                <c:pt idx="50">
                  <c:v>2002 - Q3</c:v>
                </c:pt>
                <c:pt idx="51">
                  <c:v>2002 - Q4</c:v>
                </c:pt>
                <c:pt idx="52">
                  <c:v>2003 - Q1</c:v>
                </c:pt>
                <c:pt idx="53">
                  <c:v>2003 - Q2</c:v>
                </c:pt>
                <c:pt idx="54">
                  <c:v>2003 - Q3</c:v>
                </c:pt>
                <c:pt idx="55">
                  <c:v>2003 - Q4</c:v>
                </c:pt>
                <c:pt idx="56">
                  <c:v>2004 - Q1</c:v>
                </c:pt>
                <c:pt idx="57">
                  <c:v>2004 - Q2</c:v>
                </c:pt>
                <c:pt idx="58">
                  <c:v>2004 - Q3</c:v>
                </c:pt>
                <c:pt idx="59">
                  <c:v>2004 - Q4</c:v>
                </c:pt>
                <c:pt idx="60">
                  <c:v>2005 - Q1</c:v>
                </c:pt>
                <c:pt idx="61">
                  <c:v>2005 - Q2</c:v>
                </c:pt>
                <c:pt idx="62">
                  <c:v>2005 - Q3</c:v>
                </c:pt>
                <c:pt idx="63">
                  <c:v>2005 - Q4</c:v>
                </c:pt>
                <c:pt idx="64">
                  <c:v>2006 - Q1</c:v>
                </c:pt>
                <c:pt idx="65">
                  <c:v>2006 - Q2</c:v>
                </c:pt>
                <c:pt idx="66">
                  <c:v>2006 - Q3</c:v>
                </c:pt>
                <c:pt idx="67">
                  <c:v>2006 - Q4</c:v>
                </c:pt>
                <c:pt idx="68">
                  <c:v>2007 - Q1</c:v>
                </c:pt>
                <c:pt idx="69">
                  <c:v>2007 - Q2</c:v>
                </c:pt>
                <c:pt idx="70">
                  <c:v>2007 - Q3</c:v>
                </c:pt>
                <c:pt idx="71">
                  <c:v>2007 - Q4</c:v>
                </c:pt>
                <c:pt idx="72">
                  <c:v>2008 - Q1</c:v>
                </c:pt>
                <c:pt idx="73">
                  <c:v>2008 - Q2</c:v>
                </c:pt>
                <c:pt idx="74">
                  <c:v>2008 - Q3</c:v>
                </c:pt>
                <c:pt idx="75">
                  <c:v>2008 - Q4</c:v>
                </c:pt>
                <c:pt idx="76">
                  <c:v>2009 - Q1</c:v>
                </c:pt>
                <c:pt idx="77">
                  <c:v>2009 - Q2</c:v>
                </c:pt>
                <c:pt idx="78">
                  <c:v>2009 - Q3</c:v>
                </c:pt>
                <c:pt idx="79">
                  <c:v>2009 - Q4</c:v>
                </c:pt>
                <c:pt idx="80">
                  <c:v>2010 - Q1</c:v>
                </c:pt>
                <c:pt idx="81">
                  <c:v>2010 - Q2</c:v>
                </c:pt>
                <c:pt idx="82">
                  <c:v>2010 - Q3</c:v>
                </c:pt>
              </c:strCache>
            </c:strRef>
          </c:cat>
          <c:val>
            <c:numRef>
              <c:f>Sheet1!$B$2:$B$84</c:f>
              <c:numCache>
                <c:formatCode>General</c:formatCode>
                <c:ptCount val="83"/>
                <c:pt idx="0">
                  <c:v>1.7</c:v>
                </c:pt>
                <c:pt idx="1">
                  <c:v>1.7</c:v>
                </c:pt>
                <c:pt idx="2">
                  <c:v>1.7</c:v>
                </c:pt>
                <c:pt idx="3">
                  <c:v>1.7</c:v>
                </c:pt>
                <c:pt idx="4">
                  <c:v>1.7</c:v>
                </c:pt>
                <c:pt idx="5">
                  <c:v>1.8</c:v>
                </c:pt>
                <c:pt idx="6">
                  <c:v>1.8</c:v>
                </c:pt>
                <c:pt idx="7">
                  <c:v>1.6</c:v>
                </c:pt>
                <c:pt idx="8">
                  <c:v>1.5</c:v>
                </c:pt>
                <c:pt idx="9">
                  <c:v>1.6</c:v>
                </c:pt>
                <c:pt idx="10">
                  <c:v>1.6</c:v>
                </c:pt>
                <c:pt idx="11">
                  <c:v>1.5</c:v>
                </c:pt>
                <c:pt idx="12">
                  <c:v>1.4</c:v>
                </c:pt>
                <c:pt idx="13">
                  <c:v>1.4</c:v>
                </c:pt>
                <c:pt idx="14">
                  <c:v>1.4</c:v>
                </c:pt>
                <c:pt idx="15">
                  <c:v>1.4</c:v>
                </c:pt>
                <c:pt idx="16">
                  <c:v>1.4</c:v>
                </c:pt>
                <c:pt idx="17">
                  <c:v>1.4</c:v>
                </c:pt>
                <c:pt idx="18">
                  <c:v>1.4</c:v>
                </c:pt>
                <c:pt idx="19">
                  <c:v>1.6</c:v>
                </c:pt>
                <c:pt idx="20">
                  <c:v>1.5</c:v>
                </c:pt>
                <c:pt idx="21">
                  <c:v>1.6</c:v>
                </c:pt>
                <c:pt idx="22">
                  <c:v>1.5</c:v>
                </c:pt>
                <c:pt idx="23">
                  <c:v>1.6</c:v>
                </c:pt>
                <c:pt idx="24">
                  <c:v>1.6</c:v>
                </c:pt>
                <c:pt idx="25">
                  <c:v>1.5</c:v>
                </c:pt>
                <c:pt idx="26">
                  <c:v>1.7</c:v>
                </c:pt>
                <c:pt idx="27">
                  <c:v>1.7</c:v>
                </c:pt>
                <c:pt idx="28">
                  <c:v>1.7</c:v>
                </c:pt>
                <c:pt idx="29">
                  <c:v>1.6</c:v>
                </c:pt>
                <c:pt idx="30">
                  <c:v>1.5</c:v>
                </c:pt>
                <c:pt idx="31">
                  <c:v>1.7</c:v>
                </c:pt>
                <c:pt idx="32">
                  <c:v>1.7</c:v>
                </c:pt>
                <c:pt idx="33">
                  <c:v>1.7</c:v>
                </c:pt>
                <c:pt idx="34">
                  <c:v>1.7</c:v>
                </c:pt>
                <c:pt idx="35">
                  <c:v>1.8</c:v>
                </c:pt>
                <c:pt idx="36">
                  <c:v>1.8</c:v>
                </c:pt>
                <c:pt idx="37">
                  <c:v>1.6</c:v>
                </c:pt>
                <c:pt idx="38">
                  <c:v>1.6</c:v>
                </c:pt>
                <c:pt idx="39">
                  <c:v>1.6</c:v>
                </c:pt>
                <c:pt idx="40">
                  <c:v>1.6</c:v>
                </c:pt>
                <c:pt idx="41">
                  <c:v>1.5</c:v>
                </c:pt>
                <c:pt idx="42">
                  <c:v>1.6</c:v>
                </c:pt>
                <c:pt idx="43">
                  <c:v>1.6</c:v>
                </c:pt>
                <c:pt idx="44">
                  <c:v>1.5</c:v>
                </c:pt>
                <c:pt idx="45">
                  <c:v>1.8</c:v>
                </c:pt>
                <c:pt idx="46">
                  <c:v>1.9000000000000001</c:v>
                </c:pt>
                <c:pt idx="47">
                  <c:v>1.8</c:v>
                </c:pt>
                <c:pt idx="48">
                  <c:v>1.7</c:v>
                </c:pt>
                <c:pt idx="49">
                  <c:v>1.7</c:v>
                </c:pt>
                <c:pt idx="50">
                  <c:v>1.7</c:v>
                </c:pt>
                <c:pt idx="51">
                  <c:v>1.7</c:v>
                </c:pt>
                <c:pt idx="52">
                  <c:v>1.7</c:v>
                </c:pt>
                <c:pt idx="53">
                  <c:v>1.7</c:v>
                </c:pt>
                <c:pt idx="54">
                  <c:v>1.9000000000000001</c:v>
                </c:pt>
                <c:pt idx="55">
                  <c:v>1.8</c:v>
                </c:pt>
                <c:pt idx="56">
                  <c:v>1.7</c:v>
                </c:pt>
                <c:pt idx="57">
                  <c:v>1.7</c:v>
                </c:pt>
                <c:pt idx="58">
                  <c:v>1.7</c:v>
                </c:pt>
                <c:pt idx="59">
                  <c:v>1.8</c:v>
                </c:pt>
                <c:pt idx="60">
                  <c:v>1.8</c:v>
                </c:pt>
                <c:pt idx="61">
                  <c:v>1.8</c:v>
                </c:pt>
                <c:pt idx="62">
                  <c:v>1.9000000000000001</c:v>
                </c:pt>
                <c:pt idx="63">
                  <c:v>2</c:v>
                </c:pt>
                <c:pt idx="64">
                  <c:v>2.1</c:v>
                </c:pt>
                <c:pt idx="65">
                  <c:v>2.2000000000000002</c:v>
                </c:pt>
                <c:pt idx="66">
                  <c:v>2.5</c:v>
                </c:pt>
                <c:pt idx="67">
                  <c:v>2.7</c:v>
                </c:pt>
                <c:pt idx="68">
                  <c:v>2.8</c:v>
                </c:pt>
                <c:pt idx="69">
                  <c:v>2.6</c:v>
                </c:pt>
                <c:pt idx="70">
                  <c:v>2.7</c:v>
                </c:pt>
                <c:pt idx="71">
                  <c:v>2.8</c:v>
                </c:pt>
                <c:pt idx="72">
                  <c:v>2.9</c:v>
                </c:pt>
                <c:pt idx="73">
                  <c:v>2.8</c:v>
                </c:pt>
                <c:pt idx="74">
                  <c:v>2.8</c:v>
                </c:pt>
                <c:pt idx="75">
                  <c:v>2.9</c:v>
                </c:pt>
                <c:pt idx="76">
                  <c:v>2.7</c:v>
                </c:pt>
                <c:pt idx="77">
                  <c:v>2.5</c:v>
                </c:pt>
                <c:pt idx="78">
                  <c:v>2.6</c:v>
                </c:pt>
                <c:pt idx="79">
                  <c:v>2.7</c:v>
                </c:pt>
                <c:pt idx="80">
                  <c:v>2.6</c:v>
                </c:pt>
                <c:pt idx="81">
                  <c:v>2.5</c:v>
                </c:pt>
                <c:pt idx="82">
                  <c:v>2.5</c:v>
                </c:pt>
              </c:numCache>
            </c:numRef>
          </c:val>
        </c:ser>
        <c:dLbls/>
        <c:marker val="1"/>
        <c:axId val="99079296"/>
        <c:axId val="99080832"/>
      </c:lineChart>
      <c:catAx>
        <c:axId val="99079296"/>
        <c:scaling>
          <c:orientation val="minMax"/>
        </c:scaling>
        <c:axPos val="b"/>
        <c:tickLblPos val="nextTo"/>
        <c:crossAx val="99080832"/>
        <c:crosses val="autoZero"/>
        <c:auto val="1"/>
        <c:lblAlgn val="ctr"/>
        <c:lblOffset val="100"/>
      </c:catAx>
      <c:valAx>
        <c:axId val="99080832"/>
        <c:scaling>
          <c:orientation val="minMax"/>
        </c:scaling>
        <c:axPos val="l"/>
        <c:majorGridlines/>
        <c:numFmt formatCode="#,##0.0" sourceLinked="0"/>
        <c:tickLblPos val="nextTo"/>
        <c:crossAx val="99079296"/>
        <c:crosses val="autoZero"/>
        <c:crossBetween val="between"/>
      </c:valAx>
    </c:plotArea>
    <c:plotVisOnly val="1"/>
    <c:dispBlanksAs val="gap"/>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cked"/>
        <c:ser>
          <c:idx val="0"/>
          <c:order val="0"/>
          <c:tx>
            <c:strRef>
              <c:f>Sheet1!$B$2</c:f>
              <c:strCache>
                <c:ptCount val="1"/>
                <c:pt idx="0">
                  <c:v>311</c:v>
                </c:pt>
              </c:strCache>
            </c:strRef>
          </c:tx>
          <c:spPr>
            <a:ln w="101600">
              <a:solidFill>
                <a:schemeClr val="tx1"/>
              </a:solidFill>
            </a:ln>
          </c:spPr>
          <c:marker>
            <c:symbol val="none"/>
          </c:marker>
          <c:cat>
            <c:strRef>
              <c:f>Sheet1!$A$3:$A$128</c:f>
              <c:strCache>
                <c:ptCount val="126"/>
                <c:pt idx="0">
                  <c:v>2000 - Feb</c:v>
                </c:pt>
                <c:pt idx="1">
                  <c:v>2000 - Mar</c:v>
                </c:pt>
                <c:pt idx="2">
                  <c:v>2000 - Apr</c:v>
                </c:pt>
                <c:pt idx="3">
                  <c:v>2000 - May</c:v>
                </c:pt>
                <c:pt idx="4">
                  <c:v>2000 - Jun</c:v>
                </c:pt>
                <c:pt idx="5">
                  <c:v>2000 - Jul</c:v>
                </c:pt>
                <c:pt idx="6">
                  <c:v>2000 - Aug</c:v>
                </c:pt>
                <c:pt idx="7">
                  <c:v>2000 - Sep</c:v>
                </c:pt>
                <c:pt idx="8">
                  <c:v>2000 - Oct</c:v>
                </c:pt>
                <c:pt idx="9">
                  <c:v>2000 - Nov</c:v>
                </c:pt>
                <c:pt idx="10">
                  <c:v>2000 - Dec</c:v>
                </c:pt>
                <c:pt idx="11">
                  <c:v>2001 - Jan</c:v>
                </c:pt>
                <c:pt idx="12">
                  <c:v>2001 - Feb</c:v>
                </c:pt>
                <c:pt idx="13">
                  <c:v>2001 - Mar</c:v>
                </c:pt>
                <c:pt idx="14">
                  <c:v>2001 - Apr</c:v>
                </c:pt>
                <c:pt idx="15">
                  <c:v>2001 - May</c:v>
                </c:pt>
                <c:pt idx="16">
                  <c:v>2001 - Jun</c:v>
                </c:pt>
                <c:pt idx="17">
                  <c:v>2001 - Jul</c:v>
                </c:pt>
                <c:pt idx="18">
                  <c:v>2001 - Aug</c:v>
                </c:pt>
                <c:pt idx="19">
                  <c:v>2001 - Sep</c:v>
                </c:pt>
                <c:pt idx="20">
                  <c:v>2001 - Oct</c:v>
                </c:pt>
                <c:pt idx="21">
                  <c:v>2001 - Nov</c:v>
                </c:pt>
                <c:pt idx="22">
                  <c:v>2001 - Dec</c:v>
                </c:pt>
                <c:pt idx="23">
                  <c:v>2002 - Jan</c:v>
                </c:pt>
                <c:pt idx="24">
                  <c:v>2002 - Feb</c:v>
                </c:pt>
                <c:pt idx="25">
                  <c:v>2002 - Mar</c:v>
                </c:pt>
                <c:pt idx="26">
                  <c:v>2002 - Apr</c:v>
                </c:pt>
                <c:pt idx="27">
                  <c:v>2002 - May</c:v>
                </c:pt>
                <c:pt idx="28">
                  <c:v>2002 - Jun</c:v>
                </c:pt>
                <c:pt idx="29">
                  <c:v>2002 - Jul</c:v>
                </c:pt>
                <c:pt idx="30">
                  <c:v>2002 - Aug</c:v>
                </c:pt>
                <c:pt idx="31">
                  <c:v>2002 - Sep</c:v>
                </c:pt>
                <c:pt idx="32">
                  <c:v>2002 - Oct</c:v>
                </c:pt>
                <c:pt idx="33">
                  <c:v>2002 - Nov</c:v>
                </c:pt>
                <c:pt idx="34">
                  <c:v>2002 - Dec</c:v>
                </c:pt>
                <c:pt idx="35">
                  <c:v>2003 - Jan</c:v>
                </c:pt>
                <c:pt idx="36">
                  <c:v>2003 - Feb</c:v>
                </c:pt>
                <c:pt idx="37">
                  <c:v>2003 - Mar</c:v>
                </c:pt>
                <c:pt idx="38">
                  <c:v>2003 - Apr</c:v>
                </c:pt>
                <c:pt idx="39">
                  <c:v>2003 - May</c:v>
                </c:pt>
                <c:pt idx="40">
                  <c:v>2003 - Jun</c:v>
                </c:pt>
                <c:pt idx="41">
                  <c:v>2003 - Jul</c:v>
                </c:pt>
                <c:pt idx="42">
                  <c:v>2003 - Aug</c:v>
                </c:pt>
                <c:pt idx="43">
                  <c:v>2003 - Sep</c:v>
                </c:pt>
                <c:pt idx="44">
                  <c:v>2003 - Oct</c:v>
                </c:pt>
                <c:pt idx="45">
                  <c:v>2003 - Nov</c:v>
                </c:pt>
                <c:pt idx="46">
                  <c:v>2003 - Dec</c:v>
                </c:pt>
                <c:pt idx="47">
                  <c:v>2004 - Jan</c:v>
                </c:pt>
                <c:pt idx="48">
                  <c:v>2004 - Feb</c:v>
                </c:pt>
                <c:pt idx="49">
                  <c:v>2004 - Mar</c:v>
                </c:pt>
                <c:pt idx="50">
                  <c:v>2004 - Apr</c:v>
                </c:pt>
                <c:pt idx="51">
                  <c:v>2004 - May</c:v>
                </c:pt>
                <c:pt idx="52">
                  <c:v>2004 - Jun</c:v>
                </c:pt>
                <c:pt idx="53">
                  <c:v>2004 - Jul</c:v>
                </c:pt>
                <c:pt idx="54">
                  <c:v>2004 - Aug</c:v>
                </c:pt>
                <c:pt idx="55">
                  <c:v>2004 - Sep</c:v>
                </c:pt>
                <c:pt idx="56">
                  <c:v>2004 - Oct</c:v>
                </c:pt>
                <c:pt idx="57">
                  <c:v>2004 - Nov</c:v>
                </c:pt>
                <c:pt idx="58">
                  <c:v>2004 - Dec</c:v>
                </c:pt>
                <c:pt idx="59">
                  <c:v>2005 - Jan</c:v>
                </c:pt>
                <c:pt idx="60">
                  <c:v>2005 - Feb</c:v>
                </c:pt>
                <c:pt idx="61">
                  <c:v>2005 - Mar</c:v>
                </c:pt>
                <c:pt idx="62">
                  <c:v>2005 - Apr</c:v>
                </c:pt>
                <c:pt idx="63">
                  <c:v>2005 - May</c:v>
                </c:pt>
                <c:pt idx="64">
                  <c:v>2005 - Jun</c:v>
                </c:pt>
                <c:pt idx="65">
                  <c:v>2005 - Jul</c:v>
                </c:pt>
                <c:pt idx="66">
                  <c:v>2005 - Aug</c:v>
                </c:pt>
                <c:pt idx="67">
                  <c:v>2005 - Sep</c:v>
                </c:pt>
                <c:pt idx="68">
                  <c:v>2005 - Oct</c:v>
                </c:pt>
                <c:pt idx="69">
                  <c:v>2005 - Nov</c:v>
                </c:pt>
                <c:pt idx="70">
                  <c:v>2005 - Dec</c:v>
                </c:pt>
                <c:pt idx="71">
                  <c:v>2006 - Jan</c:v>
                </c:pt>
                <c:pt idx="72">
                  <c:v>2006 - Feb</c:v>
                </c:pt>
                <c:pt idx="73">
                  <c:v>2006 - Mar</c:v>
                </c:pt>
                <c:pt idx="74">
                  <c:v>2006 - Apr</c:v>
                </c:pt>
                <c:pt idx="75">
                  <c:v>2006 - May</c:v>
                </c:pt>
                <c:pt idx="76">
                  <c:v>2006 - Jun</c:v>
                </c:pt>
                <c:pt idx="77">
                  <c:v>2006 - Jul</c:v>
                </c:pt>
                <c:pt idx="78">
                  <c:v>2006 - Aug</c:v>
                </c:pt>
                <c:pt idx="79">
                  <c:v>2006 - Sep</c:v>
                </c:pt>
                <c:pt idx="80">
                  <c:v>2006 - Oct</c:v>
                </c:pt>
                <c:pt idx="81">
                  <c:v>2006 - Nov</c:v>
                </c:pt>
                <c:pt idx="82">
                  <c:v>2006 - Dec</c:v>
                </c:pt>
                <c:pt idx="83">
                  <c:v>2007 - Jan</c:v>
                </c:pt>
                <c:pt idx="84">
                  <c:v>2007 - Feb</c:v>
                </c:pt>
                <c:pt idx="85">
                  <c:v>2007 - Mar</c:v>
                </c:pt>
                <c:pt idx="86">
                  <c:v>2007 - Apr</c:v>
                </c:pt>
                <c:pt idx="87">
                  <c:v>2007 - May</c:v>
                </c:pt>
                <c:pt idx="88">
                  <c:v>2007 - Jun</c:v>
                </c:pt>
                <c:pt idx="89">
                  <c:v>2007 - Jul</c:v>
                </c:pt>
                <c:pt idx="90">
                  <c:v>2007 - Aug</c:v>
                </c:pt>
                <c:pt idx="91">
                  <c:v>2007 - Sep</c:v>
                </c:pt>
                <c:pt idx="92">
                  <c:v>2007 - Oct</c:v>
                </c:pt>
                <c:pt idx="93">
                  <c:v>2007 - Nov</c:v>
                </c:pt>
                <c:pt idx="94">
                  <c:v>2007 - Dec</c:v>
                </c:pt>
                <c:pt idx="95">
                  <c:v>2008 - Jan</c:v>
                </c:pt>
                <c:pt idx="96">
                  <c:v>2008 - Feb</c:v>
                </c:pt>
                <c:pt idx="97">
                  <c:v>2008 - Mar</c:v>
                </c:pt>
                <c:pt idx="98">
                  <c:v>2008 - Apr</c:v>
                </c:pt>
                <c:pt idx="99">
                  <c:v>2008 - May</c:v>
                </c:pt>
                <c:pt idx="100">
                  <c:v>2008 - Jun</c:v>
                </c:pt>
                <c:pt idx="101">
                  <c:v>2008 - Jul</c:v>
                </c:pt>
                <c:pt idx="102">
                  <c:v>2008 - Aug</c:v>
                </c:pt>
                <c:pt idx="103">
                  <c:v>2008 - Sep</c:v>
                </c:pt>
                <c:pt idx="104">
                  <c:v>2008 - Oct</c:v>
                </c:pt>
                <c:pt idx="105">
                  <c:v>2008 - Nov</c:v>
                </c:pt>
                <c:pt idx="106">
                  <c:v>2008 - Dec</c:v>
                </c:pt>
                <c:pt idx="107">
                  <c:v>2009 - Jan</c:v>
                </c:pt>
                <c:pt idx="108">
                  <c:v>2009 - Feb</c:v>
                </c:pt>
                <c:pt idx="109">
                  <c:v>2009 - Mar</c:v>
                </c:pt>
                <c:pt idx="110">
                  <c:v>2009 - Apr</c:v>
                </c:pt>
                <c:pt idx="111">
                  <c:v>2009 - May</c:v>
                </c:pt>
                <c:pt idx="112">
                  <c:v>2009 - Jun</c:v>
                </c:pt>
                <c:pt idx="113">
                  <c:v>2009 - Jul</c:v>
                </c:pt>
                <c:pt idx="114">
                  <c:v>2009 - Aug</c:v>
                </c:pt>
                <c:pt idx="115">
                  <c:v>2009 - Sep</c:v>
                </c:pt>
                <c:pt idx="116">
                  <c:v>2009 - Oct</c:v>
                </c:pt>
                <c:pt idx="117">
                  <c:v>2009 - Nov</c:v>
                </c:pt>
                <c:pt idx="118">
                  <c:v>2009 - Dec</c:v>
                </c:pt>
                <c:pt idx="119">
                  <c:v>2010 - Jan</c:v>
                </c:pt>
                <c:pt idx="120">
                  <c:v>2010 - Feb</c:v>
                </c:pt>
                <c:pt idx="121">
                  <c:v>2010 - Mar</c:v>
                </c:pt>
                <c:pt idx="122">
                  <c:v>2010 - Apr</c:v>
                </c:pt>
                <c:pt idx="123">
                  <c:v>2010 - May</c:v>
                </c:pt>
                <c:pt idx="124">
                  <c:v>2010 - Jun</c:v>
                </c:pt>
                <c:pt idx="125">
                  <c:v>2010 - Jul</c:v>
                </c:pt>
              </c:strCache>
            </c:strRef>
          </c:cat>
          <c:val>
            <c:numRef>
              <c:f>Sheet1!$B$3:$B$128</c:f>
              <c:numCache>
                <c:formatCode>General</c:formatCode>
                <c:ptCount val="126"/>
                <c:pt idx="0">
                  <c:v>299</c:v>
                </c:pt>
                <c:pt idx="1">
                  <c:v>313</c:v>
                </c:pt>
                <c:pt idx="2">
                  <c:v>305</c:v>
                </c:pt>
                <c:pt idx="3">
                  <c:v>305</c:v>
                </c:pt>
                <c:pt idx="4">
                  <c:v>306</c:v>
                </c:pt>
                <c:pt idx="5">
                  <c:v>303</c:v>
                </c:pt>
                <c:pt idx="6">
                  <c:v>302</c:v>
                </c:pt>
                <c:pt idx="7">
                  <c:v>300</c:v>
                </c:pt>
                <c:pt idx="8">
                  <c:v>301</c:v>
                </c:pt>
                <c:pt idx="9">
                  <c:v>305</c:v>
                </c:pt>
                <c:pt idx="10">
                  <c:v>298</c:v>
                </c:pt>
                <c:pt idx="11">
                  <c:v>296</c:v>
                </c:pt>
                <c:pt idx="12">
                  <c:v>296</c:v>
                </c:pt>
                <c:pt idx="13">
                  <c:v>292</c:v>
                </c:pt>
                <c:pt idx="14">
                  <c:v>294</c:v>
                </c:pt>
                <c:pt idx="15">
                  <c:v>295</c:v>
                </c:pt>
                <c:pt idx="16">
                  <c:v>301</c:v>
                </c:pt>
                <c:pt idx="17">
                  <c:v>305</c:v>
                </c:pt>
                <c:pt idx="18">
                  <c:v>308</c:v>
                </c:pt>
                <c:pt idx="19">
                  <c:v>310</c:v>
                </c:pt>
                <c:pt idx="20">
                  <c:v>308</c:v>
                </c:pt>
                <c:pt idx="21">
                  <c:v>308</c:v>
                </c:pt>
                <c:pt idx="22">
                  <c:v>308</c:v>
                </c:pt>
                <c:pt idx="23">
                  <c:v>310</c:v>
                </c:pt>
                <c:pt idx="24">
                  <c:v>313</c:v>
                </c:pt>
                <c:pt idx="25">
                  <c:v>316</c:v>
                </c:pt>
                <c:pt idx="26">
                  <c:v>324</c:v>
                </c:pt>
                <c:pt idx="27">
                  <c:v>327</c:v>
                </c:pt>
                <c:pt idx="28">
                  <c:v>328</c:v>
                </c:pt>
                <c:pt idx="29">
                  <c:v>333</c:v>
                </c:pt>
                <c:pt idx="30">
                  <c:v>334</c:v>
                </c:pt>
                <c:pt idx="31">
                  <c:v>333</c:v>
                </c:pt>
                <c:pt idx="32">
                  <c:v>335</c:v>
                </c:pt>
                <c:pt idx="33">
                  <c:v>338</c:v>
                </c:pt>
                <c:pt idx="34">
                  <c:v>339</c:v>
                </c:pt>
                <c:pt idx="35">
                  <c:v>341</c:v>
                </c:pt>
                <c:pt idx="36">
                  <c:v>341</c:v>
                </c:pt>
                <c:pt idx="37">
                  <c:v>338</c:v>
                </c:pt>
                <c:pt idx="38">
                  <c:v>340</c:v>
                </c:pt>
                <c:pt idx="39">
                  <c:v>343</c:v>
                </c:pt>
                <c:pt idx="40">
                  <c:v>343</c:v>
                </c:pt>
                <c:pt idx="41">
                  <c:v>342</c:v>
                </c:pt>
                <c:pt idx="42">
                  <c:v>346</c:v>
                </c:pt>
                <c:pt idx="43">
                  <c:v>350</c:v>
                </c:pt>
                <c:pt idx="44">
                  <c:v>361</c:v>
                </c:pt>
                <c:pt idx="45">
                  <c:v>366</c:v>
                </c:pt>
                <c:pt idx="46">
                  <c:v>370</c:v>
                </c:pt>
                <c:pt idx="47">
                  <c:v>374</c:v>
                </c:pt>
                <c:pt idx="48">
                  <c:v>372</c:v>
                </c:pt>
                <c:pt idx="49">
                  <c:v>381</c:v>
                </c:pt>
                <c:pt idx="50">
                  <c:v>383</c:v>
                </c:pt>
                <c:pt idx="51">
                  <c:v>383</c:v>
                </c:pt>
                <c:pt idx="52">
                  <c:v>383</c:v>
                </c:pt>
                <c:pt idx="53">
                  <c:v>400</c:v>
                </c:pt>
                <c:pt idx="54">
                  <c:v>405</c:v>
                </c:pt>
                <c:pt idx="55">
                  <c:v>410</c:v>
                </c:pt>
                <c:pt idx="56">
                  <c:v>413</c:v>
                </c:pt>
                <c:pt idx="57">
                  <c:v>418</c:v>
                </c:pt>
                <c:pt idx="58">
                  <c:v>422</c:v>
                </c:pt>
                <c:pt idx="59">
                  <c:v>441</c:v>
                </c:pt>
                <c:pt idx="60">
                  <c:v>446</c:v>
                </c:pt>
                <c:pt idx="61">
                  <c:v>445</c:v>
                </c:pt>
                <c:pt idx="62">
                  <c:v>445</c:v>
                </c:pt>
                <c:pt idx="63">
                  <c:v>450</c:v>
                </c:pt>
                <c:pt idx="64">
                  <c:v>455</c:v>
                </c:pt>
                <c:pt idx="65">
                  <c:v>464</c:v>
                </c:pt>
                <c:pt idx="66">
                  <c:v>476</c:v>
                </c:pt>
                <c:pt idx="67">
                  <c:v>487</c:v>
                </c:pt>
                <c:pt idx="68">
                  <c:v>490</c:v>
                </c:pt>
                <c:pt idx="69">
                  <c:v>502</c:v>
                </c:pt>
                <c:pt idx="70">
                  <c:v>511</c:v>
                </c:pt>
                <c:pt idx="71">
                  <c:v>523</c:v>
                </c:pt>
                <c:pt idx="72">
                  <c:v>539</c:v>
                </c:pt>
                <c:pt idx="73">
                  <c:v>552</c:v>
                </c:pt>
                <c:pt idx="74">
                  <c:v>565</c:v>
                </c:pt>
                <c:pt idx="75">
                  <c:v>565</c:v>
                </c:pt>
                <c:pt idx="76">
                  <c:v>566</c:v>
                </c:pt>
                <c:pt idx="77">
                  <c:v>572</c:v>
                </c:pt>
                <c:pt idx="78">
                  <c:v>566</c:v>
                </c:pt>
                <c:pt idx="79">
                  <c:v>559</c:v>
                </c:pt>
                <c:pt idx="80">
                  <c:v>554</c:v>
                </c:pt>
                <c:pt idx="81">
                  <c:v>543</c:v>
                </c:pt>
                <c:pt idx="82">
                  <c:v>536</c:v>
                </c:pt>
                <c:pt idx="83">
                  <c:v>538</c:v>
                </c:pt>
                <c:pt idx="84">
                  <c:v>544</c:v>
                </c:pt>
                <c:pt idx="85">
                  <c:v>545</c:v>
                </c:pt>
                <c:pt idx="86">
                  <c:v>548</c:v>
                </c:pt>
                <c:pt idx="87">
                  <c:v>545</c:v>
                </c:pt>
                <c:pt idx="88">
                  <c:v>542</c:v>
                </c:pt>
                <c:pt idx="89">
                  <c:v>537</c:v>
                </c:pt>
                <c:pt idx="90">
                  <c:v>533</c:v>
                </c:pt>
                <c:pt idx="91">
                  <c:v>527</c:v>
                </c:pt>
                <c:pt idx="92">
                  <c:v>514</c:v>
                </c:pt>
                <c:pt idx="93">
                  <c:v>503</c:v>
                </c:pt>
                <c:pt idx="94">
                  <c:v>497</c:v>
                </c:pt>
                <c:pt idx="95">
                  <c:v>487</c:v>
                </c:pt>
                <c:pt idx="96">
                  <c:v>477</c:v>
                </c:pt>
                <c:pt idx="97">
                  <c:v>470</c:v>
                </c:pt>
                <c:pt idx="98">
                  <c:v>458</c:v>
                </c:pt>
                <c:pt idx="99">
                  <c:v>451</c:v>
                </c:pt>
                <c:pt idx="100">
                  <c:v>435</c:v>
                </c:pt>
                <c:pt idx="101">
                  <c:v>419</c:v>
                </c:pt>
                <c:pt idx="102">
                  <c:v>409</c:v>
                </c:pt>
                <c:pt idx="103">
                  <c:v>395</c:v>
                </c:pt>
                <c:pt idx="104">
                  <c:v>381</c:v>
                </c:pt>
                <c:pt idx="105">
                  <c:v>371</c:v>
                </c:pt>
                <c:pt idx="106">
                  <c:v>353</c:v>
                </c:pt>
                <c:pt idx="107">
                  <c:v>341</c:v>
                </c:pt>
                <c:pt idx="108">
                  <c:v>328</c:v>
                </c:pt>
                <c:pt idx="109">
                  <c:v>313</c:v>
                </c:pt>
                <c:pt idx="110">
                  <c:v>300</c:v>
                </c:pt>
                <c:pt idx="111">
                  <c:v>291</c:v>
                </c:pt>
                <c:pt idx="112">
                  <c:v>280</c:v>
                </c:pt>
                <c:pt idx="113">
                  <c:v>270</c:v>
                </c:pt>
                <c:pt idx="114">
                  <c:v>262</c:v>
                </c:pt>
                <c:pt idx="115">
                  <c:v>252</c:v>
                </c:pt>
                <c:pt idx="116">
                  <c:v>242</c:v>
                </c:pt>
                <c:pt idx="117">
                  <c:v>236</c:v>
                </c:pt>
                <c:pt idx="118">
                  <c:v>231</c:v>
                </c:pt>
                <c:pt idx="119">
                  <c:v>232</c:v>
                </c:pt>
                <c:pt idx="120">
                  <c:v>232</c:v>
                </c:pt>
                <c:pt idx="121">
                  <c:v>228</c:v>
                </c:pt>
                <c:pt idx="122">
                  <c:v>216</c:v>
                </c:pt>
                <c:pt idx="123">
                  <c:v>215</c:v>
                </c:pt>
                <c:pt idx="124">
                  <c:v>210</c:v>
                </c:pt>
                <c:pt idx="125">
                  <c:v>210</c:v>
                </c:pt>
              </c:numCache>
            </c:numRef>
          </c:val>
        </c:ser>
        <c:dLbls/>
        <c:marker val="1"/>
        <c:axId val="101579008"/>
        <c:axId val="97669120"/>
      </c:lineChart>
      <c:catAx>
        <c:axId val="101579008"/>
        <c:scaling>
          <c:orientation val="minMax"/>
        </c:scaling>
        <c:axPos val="b"/>
        <c:numFmt formatCode="General" sourceLinked="1"/>
        <c:tickLblPos val="nextTo"/>
        <c:crossAx val="97669120"/>
        <c:crosses val="autoZero"/>
        <c:auto val="1"/>
        <c:lblAlgn val="ctr"/>
        <c:lblOffset val="100"/>
      </c:catAx>
      <c:valAx>
        <c:axId val="97669120"/>
        <c:scaling>
          <c:orientation val="minMax"/>
        </c:scaling>
        <c:axPos val="l"/>
        <c:majorGridlines/>
        <c:numFmt formatCode="General" sourceLinked="1"/>
        <c:tickLblPos val="nextTo"/>
        <c:crossAx val="101579008"/>
        <c:crosses val="autoZero"/>
        <c:crossBetween val="between"/>
      </c:valAx>
      <c:spPr>
        <a:noFill/>
        <a:ln w="25398">
          <a:noFill/>
        </a:ln>
      </c:spPr>
    </c:plotArea>
    <c:plotVisOnly val="1"/>
    <c:dispBlanksAs val="zero"/>
  </c:chart>
  <c:txPr>
    <a:bodyPr/>
    <a:lstStyle/>
    <a:p>
      <a:pPr>
        <a:defRPr sz="1800">
          <a:solidFill>
            <a:schemeClr val="tx1"/>
          </a:solidFill>
        </a:defRPr>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Sheet1!$B$1</c:f>
              <c:strCache>
                <c:ptCount val="1"/>
                <c:pt idx="0">
                  <c:v>Series 1</c:v>
                </c:pt>
              </c:strCache>
            </c:strRef>
          </c:tx>
          <c:cat>
            <c:strRef>
              <c:f>Sheet1!$A$2:$A$342</c:f>
              <c:strCache>
                <c:ptCount val="341"/>
                <c:pt idx="0">
                  <c:v>1982 - Jun</c:v>
                </c:pt>
                <c:pt idx="1">
                  <c:v>1982 - Jul</c:v>
                </c:pt>
                <c:pt idx="2">
                  <c:v>1982 - Aug</c:v>
                </c:pt>
                <c:pt idx="3">
                  <c:v>1982 - Sep</c:v>
                </c:pt>
                <c:pt idx="4">
                  <c:v>1982 - Oct</c:v>
                </c:pt>
                <c:pt idx="5">
                  <c:v>1982 - Nov</c:v>
                </c:pt>
                <c:pt idx="6">
                  <c:v>1982 - Dec</c:v>
                </c:pt>
                <c:pt idx="7">
                  <c:v>1983 - Jan</c:v>
                </c:pt>
                <c:pt idx="8">
                  <c:v>1983 - Feb</c:v>
                </c:pt>
                <c:pt idx="9">
                  <c:v>1983 - Mar</c:v>
                </c:pt>
                <c:pt idx="10">
                  <c:v>1983 - Apr</c:v>
                </c:pt>
                <c:pt idx="11">
                  <c:v>1983 - May</c:v>
                </c:pt>
                <c:pt idx="12">
                  <c:v>1983 - Jun</c:v>
                </c:pt>
                <c:pt idx="13">
                  <c:v>1983 - Jul</c:v>
                </c:pt>
                <c:pt idx="14">
                  <c:v>1983 - Aug</c:v>
                </c:pt>
                <c:pt idx="15">
                  <c:v>1983 - Sep</c:v>
                </c:pt>
                <c:pt idx="16">
                  <c:v>1983 - Oct</c:v>
                </c:pt>
                <c:pt idx="17">
                  <c:v>1983 - Nov</c:v>
                </c:pt>
                <c:pt idx="18">
                  <c:v>1983 - Dec</c:v>
                </c:pt>
                <c:pt idx="19">
                  <c:v>1984 - Jan</c:v>
                </c:pt>
                <c:pt idx="20">
                  <c:v>1984 - Feb</c:v>
                </c:pt>
                <c:pt idx="21">
                  <c:v>1984 - Mar</c:v>
                </c:pt>
                <c:pt idx="22">
                  <c:v>1984 - Apr</c:v>
                </c:pt>
                <c:pt idx="23">
                  <c:v>1984 - May</c:v>
                </c:pt>
                <c:pt idx="24">
                  <c:v>1984 - Jun</c:v>
                </c:pt>
                <c:pt idx="25">
                  <c:v>1984 - Jul</c:v>
                </c:pt>
                <c:pt idx="26">
                  <c:v>1984 - Aug</c:v>
                </c:pt>
                <c:pt idx="27">
                  <c:v>1984 - Sep</c:v>
                </c:pt>
                <c:pt idx="28">
                  <c:v>1984 - Oct</c:v>
                </c:pt>
                <c:pt idx="29">
                  <c:v>1984 - Nov</c:v>
                </c:pt>
                <c:pt idx="30">
                  <c:v>1984 - Dec</c:v>
                </c:pt>
                <c:pt idx="31">
                  <c:v>1985 - Jan</c:v>
                </c:pt>
                <c:pt idx="32">
                  <c:v>1985 - Feb</c:v>
                </c:pt>
                <c:pt idx="33">
                  <c:v>1985 - Mar</c:v>
                </c:pt>
                <c:pt idx="34">
                  <c:v>1985 - Apr</c:v>
                </c:pt>
                <c:pt idx="35">
                  <c:v>1985 - May</c:v>
                </c:pt>
                <c:pt idx="36">
                  <c:v>1985 - Jun</c:v>
                </c:pt>
                <c:pt idx="37">
                  <c:v>1985 - Jul</c:v>
                </c:pt>
                <c:pt idx="38">
                  <c:v>1985 - Aug</c:v>
                </c:pt>
                <c:pt idx="39">
                  <c:v>1985 - Sep</c:v>
                </c:pt>
                <c:pt idx="40">
                  <c:v>1985 - Oct</c:v>
                </c:pt>
                <c:pt idx="41">
                  <c:v>1985 - Nov</c:v>
                </c:pt>
                <c:pt idx="42">
                  <c:v>1985 - Dec</c:v>
                </c:pt>
                <c:pt idx="43">
                  <c:v>1986 - Jan</c:v>
                </c:pt>
                <c:pt idx="44">
                  <c:v>1986 - Feb</c:v>
                </c:pt>
                <c:pt idx="45">
                  <c:v>1986 - Mar</c:v>
                </c:pt>
                <c:pt idx="46">
                  <c:v>1986 - Apr</c:v>
                </c:pt>
                <c:pt idx="47">
                  <c:v>1986 - May</c:v>
                </c:pt>
                <c:pt idx="48">
                  <c:v>1986 - Jun</c:v>
                </c:pt>
                <c:pt idx="49">
                  <c:v>1986 - Jul</c:v>
                </c:pt>
                <c:pt idx="50">
                  <c:v>1986 - Aug</c:v>
                </c:pt>
                <c:pt idx="51">
                  <c:v>1986 - Sep</c:v>
                </c:pt>
                <c:pt idx="52">
                  <c:v>1986 - Oct</c:v>
                </c:pt>
                <c:pt idx="53">
                  <c:v>1986 - Nov</c:v>
                </c:pt>
                <c:pt idx="54">
                  <c:v>1986 - Dec</c:v>
                </c:pt>
                <c:pt idx="55">
                  <c:v>1987 - Jan</c:v>
                </c:pt>
                <c:pt idx="56">
                  <c:v>1987 - Feb</c:v>
                </c:pt>
                <c:pt idx="57">
                  <c:v>1987 - Mar</c:v>
                </c:pt>
                <c:pt idx="58">
                  <c:v>1987 - Apr</c:v>
                </c:pt>
                <c:pt idx="59">
                  <c:v>1987 - May</c:v>
                </c:pt>
                <c:pt idx="60">
                  <c:v>1987 - Jun</c:v>
                </c:pt>
                <c:pt idx="61">
                  <c:v>1987 - Jul</c:v>
                </c:pt>
                <c:pt idx="62">
                  <c:v>1987 - Aug</c:v>
                </c:pt>
                <c:pt idx="63">
                  <c:v>1987 - Sep</c:v>
                </c:pt>
                <c:pt idx="64">
                  <c:v>1987 - Oct</c:v>
                </c:pt>
                <c:pt idx="65">
                  <c:v>1987 - Nov</c:v>
                </c:pt>
                <c:pt idx="66">
                  <c:v>1987 - Dec</c:v>
                </c:pt>
                <c:pt idx="67">
                  <c:v>1988 - Jan</c:v>
                </c:pt>
                <c:pt idx="68">
                  <c:v>1988 - Feb</c:v>
                </c:pt>
                <c:pt idx="69">
                  <c:v>1988 - Mar</c:v>
                </c:pt>
                <c:pt idx="70">
                  <c:v>1988 - Apr</c:v>
                </c:pt>
                <c:pt idx="71">
                  <c:v>1988 - May</c:v>
                </c:pt>
                <c:pt idx="72">
                  <c:v>1988 - Jun</c:v>
                </c:pt>
                <c:pt idx="73">
                  <c:v>1988 - Jul</c:v>
                </c:pt>
                <c:pt idx="74">
                  <c:v>1988 - Aug</c:v>
                </c:pt>
                <c:pt idx="75">
                  <c:v>1988 - Sep</c:v>
                </c:pt>
                <c:pt idx="76">
                  <c:v>1988 - Oct</c:v>
                </c:pt>
                <c:pt idx="77">
                  <c:v>1988 - Nov</c:v>
                </c:pt>
                <c:pt idx="78">
                  <c:v>1988 - Dec</c:v>
                </c:pt>
                <c:pt idx="79">
                  <c:v>1989 - Jan</c:v>
                </c:pt>
                <c:pt idx="80">
                  <c:v>1989 - Feb</c:v>
                </c:pt>
                <c:pt idx="81">
                  <c:v>1989 - Mar</c:v>
                </c:pt>
                <c:pt idx="82">
                  <c:v>1989 - Apr</c:v>
                </c:pt>
                <c:pt idx="83">
                  <c:v>1989 - May</c:v>
                </c:pt>
                <c:pt idx="84">
                  <c:v>1989 - Jun</c:v>
                </c:pt>
                <c:pt idx="85">
                  <c:v>1989 - Jul</c:v>
                </c:pt>
                <c:pt idx="86">
                  <c:v>1989 - Aug</c:v>
                </c:pt>
                <c:pt idx="87">
                  <c:v>1989 - Sep</c:v>
                </c:pt>
                <c:pt idx="88">
                  <c:v>1989 - Oct</c:v>
                </c:pt>
                <c:pt idx="89">
                  <c:v>1989 - Nov</c:v>
                </c:pt>
                <c:pt idx="90">
                  <c:v>1989 - Dec</c:v>
                </c:pt>
                <c:pt idx="91">
                  <c:v>1990 - Jan</c:v>
                </c:pt>
                <c:pt idx="92">
                  <c:v>1990 - Feb</c:v>
                </c:pt>
                <c:pt idx="93">
                  <c:v>1990 - Mar</c:v>
                </c:pt>
                <c:pt idx="94">
                  <c:v>1990 - Apr</c:v>
                </c:pt>
                <c:pt idx="95">
                  <c:v>1990 - May</c:v>
                </c:pt>
                <c:pt idx="96">
                  <c:v>1990 - Jun</c:v>
                </c:pt>
                <c:pt idx="97">
                  <c:v>1990 - Jul</c:v>
                </c:pt>
                <c:pt idx="98">
                  <c:v>1990 - Aug</c:v>
                </c:pt>
                <c:pt idx="99">
                  <c:v>1990 - Sep</c:v>
                </c:pt>
                <c:pt idx="100">
                  <c:v>1990 - Oct</c:v>
                </c:pt>
                <c:pt idx="101">
                  <c:v>1990 - Nov</c:v>
                </c:pt>
                <c:pt idx="102">
                  <c:v>1990 - Dec</c:v>
                </c:pt>
                <c:pt idx="103">
                  <c:v>1991 - Jan</c:v>
                </c:pt>
                <c:pt idx="104">
                  <c:v>1991 - Feb</c:v>
                </c:pt>
                <c:pt idx="105">
                  <c:v>1991 - Mar</c:v>
                </c:pt>
                <c:pt idx="106">
                  <c:v>1991 - Apr</c:v>
                </c:pt>
                <c:pt idx="107">
                  <c:v>1991 - May</c:v>
                </c:pt>
                <c:pt idx="108">
                  <c:v>1991 - Jun</c:v>
                </c:pt>
                <c:pt idx="109">
                  <c:v>1991 - Jul</c:v>
                </c:pt>
                <c:pt idx="110">
                  <c:v>1991 - Aug</c:v>
                </c:pt>
                <c:pt idx="111">
                  <c:v>1991 - Sep</c:v>
                </c:pt>
                <c:pt idx="112">
                  <c:v>1991 - Oct</c:v>
                </c:pt>
                <c:pt idx="113">
                  <c:v>1991 - Nov</c:v>
                </c:pt>
                <c:pt idx="114">
                  <c:v>1991 - Dec</c:v>
                </c:pt>
                <c:pt idx="115">
                  <c:v>1992 - Jan</c:v>
                </c:pt>
                <c:pt idx="116">
                  <c:v>1992 - Feb</c:v>
                </c:pt>
                <c:pt idx="117">
                  <c:v>1992 - Mar</c:v>
                </c:pt>
                <c:pt idx="118">
                  <c:v>1992 - Apr</c:v>
                </c:pt>
                <c:pt idx="119">
                  <c:v>1992 - May</c:v>
                </c:pt>
                <c:pt idx="120">
                  <c:v>1992 - Jun</c:v>
                </c:pt>
                <c:pt idx="121">
                  <c:v>1992 - Jul</c:v>
                </c:pt>
                <c:pt idx="122">
                  <c:v>1992 - Aug</c:v>
                </c:pt>
                <c:pt idx="123">
                  <c:v>1992 - Sep</c:v>
                </c:pt>
                <c:pt idx="124">
                  <c:v>1992 - Oct</c:v>
                </c:pt>
                <c:pt idx="125">
                  <c:v>1992 - Nov</c:v>
                </c:pt>
                <c:pt idx="126">
                  <c:v>1992 - Dec</c:v>
                </c:pt>
                <c:pt idx="127">
                  <c:v>1993 - Jan</c:v>
                </c:pt>
                <c:pt idx="128">
                  <c:v>1993 - Feb</c:v>
                </c:pt>
                <c:pt idx="129">
                  <c:v>1993 - Mar</c:v>
                </c:pt>
                <c:pt idx="130">
                  <c:v>1993 - Apr</c:v>
                </c:pt>
                <c:pt idx="131">
                  <c:v>1993 - May</c:v>
                </c:pt>
                <c:pt idx="132">
                  <c:v>1993 - Jun</c:v>
                </c:pt>
                <c:pt idx="133">
                  <c:v>1993 - Jul</c:v>
                </c:pt>
                <c:pt idx="134">
                  <c:v>1993 - Aug</c:v>
                </c:pt>
                <c:pt idx="135">
                  <c:v>1993 - Sep</c:v>
                </c:pt>
                <c:pt idx="136">
                  <c:v>1993 - Oct</c:v>
                </c:pt>
                <c:pt idx="137">
                  <c:v>1993 - Nov</c:v>
                </c:pt>
                <c:pt idx="138">
                  <c:v>1993 - Dec</c:v>
                </c:pt>
                <c:pt idx="139">
                  <c:v>1994 - Jan</c:v>
                </c:pt>
                <c:pt idx="140">
                  <c:v>1994 - Feb</c:v>
                </c:pt>
                <c:pt idx="141">
                  <c:v>1994 - Mar</c:v>
                </c:pt>
                <c:pt idx="142">
                  <c:v>1994 - Apr</c:v>
                </c:pt>
                <c:pt idx="143">
                  <c:v>1994 - May</c:v>
                </c:pt>
                <c:pt idx="144">
                  <c:v>1994 - Jun</c:v>
                </c:pt>
                <c:pt idx="145">
                  <c:v>1994 - Jul</c:v>
                </c:pt>
                <c:pt idx="146">
                  <c:v>1994 - Aug</c:v>
                </c:pt>
                <c:pt idx="147">
                  <c:v>1994 - Sep</c:v>
                </c:pt>
                <c:pt idx="148">
                  <c:v>1994 - Oct</c:v>
                </c:pt>
                <c:pt idx="149">
                  <c:v>1994 - Nov</c:v>
                </c:pt>
                <c:pt idx="150">
                  <c:v>1994 - Dec</c:v>
                </c:pt>
                <c:pt idx="151">
                  <c:v>1995 - Jan</c:v>
                </c:pt>
                <c:pt idx="152">
                  <c:v>1995 - Feb</c:v>
                </c:pt>
                <c:pt idx="153">
                  <c:v>1995 - Mar</c:v>
                </c:pt>
                <c:pt idx="154">
                  <c:v>1995 - Apr</c:v>
                </c:pt>
                <c:pt idx="155">
                  <c:v>1995 - May</c:v>
                </c:pt>
                <c:pt idx="156">
                  <c:v>1995 - Jun</c:v>
                </c:pt>
                <c:pt idx="157">
                  <c:v>1995 - Jul</c:v>
                </c:pt>
                <c:pt idx="158">
                  <c:v>1995 - Aug</c:v>
                </c:pt>
                <c:pt idx="159">
                  <c:v>1995 - Sep</c:v>
                </c:pt>
                <c:pt idx="160">
                  <c:v>1995 - Oct</c:v>
                </c:pt>
                <c:pt idx="161">
                  <c:v>1995 - Nov</c:v>
                </c:pt>
                <c:pt idx="162">
                  <c:v>1995 - Dec</c:v>
                </c:pt>
                <c:pt idx="163">
                  <c:v>1996 - Jan</c:v>
                </c:pt>
                <c:pt idx="164">
                  <c:v>1996 - Feb</c:v>
                </c:pt>
                <c:pt idx="165">
                  <c:v>1996 - Mar</c:v>
                </c:pt>
                <c:pt idx="166">
                  <c:v>1996 - Apr</c:v>
                </c:pt>
                <c:pt idx="167">
                  <c:v>1996 - May</c:v>
                </c:pt>
                <c:pt idx="168">
                  <c:v>1996 - Jun</c:v>
                </c:pt>
                <c:pt idx="169">
                  <c:v>1996 - Jul</c:v>
                </c:pt>
                <c:pt idx="170">
                  <c:v>1996 - Aug</c:v>
                </c:pt>
                <c:pt idx="171">
                  <c:v>1996 - Sep</c:v>
                </c:pt>
                <c:pt idx="172">
                  <c:v>1996 - Oct</c:v>
                </c:pt>
                <c:pt idx="173">
                  <c:v>1996 - Nov</c:v>
                </c:pt>
                <c:pt idx="174">
                  <c:v>1996 - Dec</c:v>
                </c:pt>
                <c:pt idx="175">
                  <c:v>1997 - Jan</c:v>
                </c:pt>
                <c:pt idx="176">
                  <c:v>1997 - Feb</c:v>
                </c:pt>
                <c:pt idx="177">
                  <c:v>1997 - Mar</c:v>
                </c:pt>
                <c:pt idx="178">
                  <c:v>1997 - Apr</c:v>
                </c:pt>
                <c:pt idx="179">
                  <c:v>1997 - May</c:v>
                </c:pt>
                <c:pt idx="180">
                  <c:v>1997 - Jun</c:v>
                </c:pt>
                <c:pt idx="181">
                  <c:v>1997 - Jul</c:v>
                </c:pt>
                <c:pt idx="182">
                  <c:v>1997 - Aug</c:v>
                </c:pt>
                <c:pt idx="183">
                  <c:v>1997 - Sep</c:v>
                </c:pt>
                <c:pt idx="184">
                  <c:v>1997 - Oct</c:v>
                </c:pt>
                <c:pt idx="185">
                  <c:v>1997 - Nov</c:v>
                </c:pt>
                <c:pt idx="186">
                  <c:v>1997 - Dec</c:v>
                </c:pt>
                <c:pt idx="187">
                  <c:v>1998 - Jan</c:v>
                </c:pt>
                <c:pt idx="188">
                  <c:v>1998 - Feb</c:v>
                </c:pt>
                <c:pt idx="189">
                  <c:v>1998 - Mar</c:v>
                </c:pt>
                <c:pt idx="190">
                  <c:v>1998 - Apr</c:v>
                </c:pt>
                <c:pt idx="191">
                  <c:v>1998 - May</c:v>
                </c:pt>
                <c:pt idx="192">
                  <c:v>1998 - Jun</c:v>
                </c:pt>
                <c:pt idx="193">
                  <c:v>1998 - Jul</c:v>
                </c:pt>
                <c:pt idx="194">
                  <c:v>1998 - Aug</c:v>
                </c:pt>
                <c:pt idx="195">
                  <c:v>1998 - Sep</c:v>
                </c:pt>
                <c:pt idx="196">
                  <c:v>1998 - Oct</c:v>
                </c:pt>
                <c:pt idx="197">
                  <c:v>1998 - Nov</c:v>
                </c:pt>
                <c:pt idx="198">
                  <c:v>1998 - Dec</c:v>
                </c:pt>
                <c:pt idx="199">
                  <c:v>1999 - Jan</c:v>
                </c:pt>
                <c:pt idx="200">
                  <c:v>1999 - Feb</c:v>
                </c:pt>
                <c:pt idx="201">
                  <c:v>1999 - Mar</c:v>
                </c:pt>
                <c:pt idx="202">
                  <c:v>1999 - Apr</c:v>
                </c:pt>
                <c:pt idx="203">
                  <c:v>1999 - May</c:v>
                </c:pt>
                <c:pt idx="204">
                  <c:v>1999 - Jun</c:v>
                </c:pt>
                <c:pt idx="205">
                  <c:v>1999 - Jul</c:v>
                </c:pt>
                <c:pt idx="206">
                  <c:v>1999 - Aug</c:v>
                </c:pt>
                <c:pt idx="207">
                  <c:v>1999 - Sep</c:v>
                </c:pt>
                <c:pt idx="208">
                  <c:v>1999 - Oct</c:v>
                </c:pt>
                <c:pt idx="209">
                  <c:v>1999 - Nov</c:v>
                </c:pt>
                <c:pt idx="210">
                  <c:v>1999 - Dec</c:v>
                </c:pt>
                <c:pt idx="211">
                  <c:v>2000 - Jan</c:v>
                </c:pt>
                <c:pt idx="212">
                  <c:v>2000 - Feb</c:v>
                </c:pt>
                <c:pt idx="213">
                  <c:v>2000 - Mar</c:v>
                </c:pt>
                <c:pt idx="214">
                  <c:v>2000 - Apr</c:v>
                </c:pt>
                <c:pt idx="215">
                  <c:v>2000 - May</c:v>
                </c:pt>
                <c:pt idx="216">
                  <c:v>2000 - Jun</c:v>
                </c:pt>
                <c:pt idx="217">
                  <c:v>2000 - Jul</c:v>
                </c:pt>
                <c:pt idx="218">
                  <c:v>2000 - Aug</c:v>
                </c:pt>
                <c:pt idx="219">
                  <c:v>2000 - Sep</c:v>
                </c:pt>
                <c:pt idx="220">
                  <c:v>2000 - Oct</c:v>
                </c:pt>
                <c:pt idx="221">
                  <c:v>2000 - Nov</c:v>
                </c:pt>
                <c:pt idx="222">
                  <c:v>2000 - Dec</c:v>
                </c:pt>
                <c:pt idx="223">
                  <c:v>2001 - Jan</c:v>
                </c:pt>
                <c:pt idx="224">
                  <c:v>2001 - Feb</c:v>
                </c:pt>
                <c:pt idx="225">
                  <c:v>2001 - Mar</c:v>
                </c:pt>
                <c:pt idx="226">
                  <c:v>2001 - Apr</c:v>
                </c:pt>
                <c:pt idx="227">
                  <c:v>2001 - May</c:v>
                </c:pt>
                <c:pt idx="228">
                  <c:v>2001 - Jun</c:v>
                </c:pt>
                <c:pt idx="229">
                  <c:v>2001 - Jul</c:v>
                </c:pt>
                <c:pt idx="230">
                  <c:v>2001 - Aug</c:v>
                </c:pt>
                <c:pt idx="231">
                  <c:v>2001 - Sep</c:v>
                </c:pt>
                <c:pt idx="232">
                  <c:v>2001 - Oct</c:v>
                </c:pt>
                <c:pt idx="233">
                  <c:v>2001 - Nov</c:v>
                </c:pt>
                <c:pt idx="234">
                  <c:v>2001 - Dec</c:v>
                </c:pt>
                <c:pt idx="235">
                  <c:v>2002 - Jan</c:v>
                </c:pt>
                <c:pt idx="236">
                  <c:v>2002 - Feb</c:v>
                </c:pt>
                <c:pt idx="237">
                  <c:v>2002 - Mar</c:v>
                </c:pt>
                <c:pt idx="238">
                  <c:v>2002 - Apr</c:v>
                </c:pt>
                <c:pt idx="239">
                  <c:v>2002 - May</c:v>
                </c:pt>
                <c:pt idx="240">
                  <c:v>2002 - Jun</c:v>
                </c:pt>
                <c:pt idx="241">
                  <c:v>2002 - Jul</c:v>
                </c:pt>
                <c:pt idx="242">
                  <c:v>2002 - Aug</c:v>
                </c:pt>
                <c:pt idx="243">
                  <c:v>2002 - Sep</c:v>
                </c:pt>
                <c:pt idx="244">
                  <c:v>2002 - Oct</c:v>
                </c:pt>
                <c:pt idx="245">
                  <c:v>2002 - Nov</c:v>
                </c:pt>
                <c:pt idx="246">
                  <c:v>2002 - Dec</c:v>
                </c:pt>
                <c:pt idx="247">
                  <c:v>2003 - Jan</c:v>
                </c:pt>
                <c:pt idx="248">
                  <c:v>2003 - Feb</c:v>
                </c:pt>
                <c:pt idx="249">
                  <c:v>2003 - Mar</c:v>
                </c:pt>
                <c:pt idx="250">
                  <c:v>2003 - Apr</c:v>
                </c:pt>
                <c:pt idx="251">
                  <c:v>2003 - May</c:v>
                </c:pt>
                <c:pt idx="252">
                  <c:v>2003 - Jun</c:v>
                </c:pt>
                <c:pt idx="253">
                  <c:v>2003 - Jul</c:v>
                </c:pt>
                <c:pt idx="254">
                  <c:v>2003 - Aug</c:v>
                </c:pt>
                <c:pt idx="255">
                  <c:v>2003 - Sep</c:v>
                </c:pt>
                <c:pt idx="256">
                  <c:v>2003 - Oct</c:v>
                </c:pt>
                <c:pt idx="257">
                  <c:v>2003 - Nov</c:v>
                </c:pt>
                <c:pt idx="258">
                  <c:v>2003 - Dec</c:v>
                </c:pt>
                <c:pt idx="259">
                  <c:v>2004 - Jan</c:v>
                </c:pt>
                <c:pt idx="260">
                  <c:v>2004 - Feb</c:v>
                </c:pt>
                <c:pt idx="261">
                  <c:v>2004 - Mar</c:v>
                </c:pt>
                <c:pt idx="262">
                  <c:v>2004 - Apr</c:v>
                </c:pt>
                <c:pt idx="263">
                  <c:v>2004 - May</c:v>
                </c:pt>
                <c:pt idx="264">
                  <c:v>2004 - Jun</c:v>
                </c:pt>
                <c:pt idx="265">
                  <c:v>2004 - Jul</c:v>
                </c:pt>
                <c:pt idx="266">
                  <c:v>2004 - Aug</c:v>
                </c:pt>
                <c:pt idx="267">
                  <c:v>2004 - Sep</c:v>
                </c:pt>
                <c:pt idx="268">
                  <c:v>2004 - Oct</c:v>
                </c:pt>
                <c:pt idx="269">
                  <c:v>2004 - Nov</c:v>
                </c:pt>
                <c:pt idx="270">
                  <c:v>2004 - Dec</c:v>
                </c:pt>
                <c:pt idx="271">
                  <c:v>2005 - Jan</c:v>
                </c:pt>
                <c:pt idx="272">
                  <c:v>2005 - Feb</c:v>
                </c:pt>
                <c:pt idx="273">
                  <c:v>2005 - Mar</c:v>
                </c:pt>
                <c:pt idx="274">
                  <c:v>2005 - Apr</c:v>
                </c:pt>
                <c:pt idx="275">
                  <c:v>2005 - May</c:v>
                </c:pt>
                <c:pt idx="276">
                  <c:v>2005 - Jun</c:v>
                </c:pt>
                <c:pt idx="277">
                  <c:v>2005 - Jul</c:v>
                </c:pt>
                <c:pt idx="278">
                  <c:v>2005 - Aug</c:v>
                </c:pt>
                <c:pt idx="279">
                  <c:v>2005 - Sep</c:v>
                </c:pt>
                <c:pt idx="280">
                  <c:v>2005 - Oct</c:v>
                </c:pt>
                <c:pt idx="281">
                  <c:v>2005 - Nov</c:v>
                </c:pt>
                <c:pt idx="282">
                  <c:v>2005 - Dec</c:v>
                </c:pt>
                <c:pt idx="283">
                  <c:v>2006 - Jan</c:v>
                </c:pt>
                <c:pt idx="284">
                  <c:v>2006 - Feb</c:v>
                </c:pt>
                <c:pt idx="285">
                  <c:v>2006 - Mar</c:v>
                </c:pt>
                <c:pt idx="286">
                  <c:v>2006 - Apr</c:v>
                </c:pt>
                <c:pt idx="287">
                  <c:v>2006 - May</c:v>
                </c:pt>
                <c:pt idx="288">
                  <c:v>2006 - Jun</c:v>
                </c:pt>
                <c:pt idx="289">
                  <c:v>2006 - Jul</c:v>
                </c:pt>
                <c:pt idx="290">
                  <c:v>2006 - Aug</c:v>
                </c:pt>
                <c:pt idx="291">
                  <c:v>2006 - Sep</c:v>
                </c:pt>
                <c:pt idx="292">
                  <c:v>2006 - Oct</c:v>
                </c:pt>
                <c:pt idx="293">
                  <c:v>2006 - Nov</c:v>
                </c:pt>
                <c:pt idx="294">
                  <c:v>2006 - Dec</c:v>
                </c:pt>
                <c:pt idx="295">
                  <c:v>2007 - Jan</c:v>
                </c:pt>
                <c:pt idx="296">
                  <c:v>2007 - Feb</c:v>
                </c:pt>
                <c:pt idx="297">
                  <c:v>2007 - Mar</c:v>
                </c:pt>
                <c:pt idx="298">
                  <c:v>2007 - Apr</c:v>
                </c:pt>
                <c:pt idx="299">
                  <c:v>2007 - May</c:v>
                </c:pt>
                <c:pt idx="300">
                  <c:v>2007 - Jun</c:v>
                </c:pt>
                <c:pt idx="301">
                  <c:v>2007 - Jul</c:v>
                </c:pt>
                <c:pt idx="302">
                  <c:v>2007 - Aug</c:v>
                </c:pt>
                <c:pt idx="303">
                  <c:v>2007 - Sep</c:v>
                </c:pt>
                <c:pt idx="304">
                  <c:v>2007 - Oct</c:v>
                </c:pt>
                <c:pt idx="305">
                  <c:v>2007 - Nov</c:v>
                </c:pt>
                <c:pt idx="306">
                  <c:v>2007 - Dec</c:v>
                </c:pt>
                <c:pt idx="307">
                  <c:v>2008 - Jan</c:v>
                </c:pt>
                <c:pt idx="308">
                  <c:v>2008 - Feb</c:v>
                </c:pt>
                <c:pt idx="309">
                  <c:v>2008 - Mar</c:v>
                </c:pt>
                <c:pt idx="310">
                  <c:v>2008 - Apr</c:v>
                </c:pt>
                <c:pt idx="311">
                  <c:v>2008 - May</c:v>
                </c:pt>
                <c:pt idx="312">
                  <c:v>2008 - Jun</c:v>
                </c:pt>
                <c:pt idx="313">
                  <c:v>2008 - Jul</c:v>
                </c:pt>
                <c:pt idx="314">
                  <c:v>2008 - Aug</c:v>
                </c:pt>
                <c:pt idx="315">
                  <c:v>2008 - Sep</c:v>
                </c:pt>
                <c:pt idx="316">
                  <c:v>2008 - Oct</c:v>
                </c:pt>
                <c:pt idx="317">
                  <c:v>2008 - Nov</c:v>
                </c:pt>
                <c:pt idx="318">
                  <c:v>2008 - Dec</c:v>
                </c:pt>
                <c:pt idx="319">
                  <c:v>2009 - Jan</c:v>
                </c:pt>
                <c:pt idx="320">
                  <c:v>2009 - Feb</c:v>
                </c:pt>
                <c:pt idx="321">
                  <c:v>2009 - Mar</c:v>
                </c:pt>
                <c:pt idx="322">
                  <c:v>2009 - Apr</c:v>
                </c:pt>
                <c:pt idx="323">
                  <c:v>2009 - May</c:v>
                </c:pt>
                <c:pt idx="324">
                  <c:v>2009 - Jun</c:v>
                </c:pt>
                <c:pt idx="325">
                  <c:v>2009 - Jul</c:v>
                </c:pt>
                <c:pt idx="326">
                  <c:v>2009 - Aug</c:v>
                </c:pt>
                <c:pt idx="327">
                  <c:v>2009 - Sep</c:v>
                </c:pt>
                <c:pt idx="328">
                  <c:v>2009 - Oct</c:v>
                </c:pt>
                <c:pt idx="329">
                  <c:v>2009 - Nov</c:v>
                </c:pt>
                <c:pt idx="330">
                  <c:v>2009 - Dec</c:v>
                </c:pt>
                <c:pt idx="331">
                  <c:v>2010 - Jan</c:v>
                </c:pt>
                <c:pt idx="332">
                  <c:v>2010 - Feb</c:v>
                </c:pt>
                <c:pt idx="333">
                  <c:v>2010 - Mar</c:v>
                </c:pt>
                <c:pt idx="334">
                  <c:v>2010 - Apr</c:v>
                </c:pt>
                <c:pt idx="335">
                  <c:v>2010 - May</c:v>
                </c:pt>
                <c:pt idx="336">
                  <c:v>2010 - Jun</c:v>
                </c:pt>
                <c:pt idx="337">
                  <c:v>2010 - Jul</c:v>
                </c:pt>
                <c:pt idx="338">
                  <c:v>2010 - Aug</c:v>
                </c:pt>
                <c:pt idx="339">
                  <c:v>2010 - Sep</c:v>
                </c:pt>
                <c:pt idx="340">
                  <c:v>2010 - Oct</c:v>
                </c:pt>
              </c:strCache>
            </c:strRef>
          </c:cat>
          <c:val>
            <c:numRef>
              <c:f>Sheet1!$B$2:$B$342</c:f>
              <c:numCache>
                <c:formatCode>General</c:formatCode>
                <c:ptCount val="341"/>
                <c:pt idx="0">
                  <c:v>11.8</c:v>
                </c:pt>
                <c:pt idx="1">
                  <c:v>12.2</c:v>
                </c:pt>
                <c:pt idx="2">
                  <c:v>13.7</c:v>
                </c:pt>
                <c:pt idx="3">
                  <c:v>13.8</c:v>
                </c:pt>
                <c:pt idx="4">
                  <c:v>13.8</c:v>
                </c:pt>
                <c:pt idx="5">
                  <c:v>12.3</c:v>
                </c:pt>
                <c:pt idx="6">
                  <c:v>10.200000000000001</c:v>
                </c:pt>
                <c:pt idx="7">
                  <c:v>10.6</c:v>
                </c:pt>
                <c:pt idx="8">
                  <c:v>12.2</c:v>
                </c:pt>
                <c:pt idx="9">
                  <c:v>11</c:v>
                </c:pt>
                <c:pt idx="10">
                  <c:v>10.5</c:v>
                </c:pt>
                <c:pt idx="11">
                  <c:v>10.200000000000001</c:v>
                </c:pt>
                <c:pt idx="12">
                  <c:v>10.3</c:v>
                </c:pt>
                <c:pt idx="13">
                  <c:v>9.9</c:v>
                </c:pt>
                <c:pt idx="14">
                  <c:v>10.7</c:v>
                </c:pt>
                <c:pt idx="15">
                  <c:v>10.6</c:v>
                </c:pt>
                <c:pt idx="16">
                  <c:v>11</c:v>
                </c:pt>
                <c:pt idx="17">
                  <c:v>10.3</c:v>
                </c:pt>
                <c:pt idx="18">
                  <c:v>8.3000000000000007</c:v>
                </c:pt>
                <c:pt idx="19">
                  <c:v>9.2000000000000011</c:v>
                </c:pt>
                <c:pt idx="20">
                  <c:v>10.1</c:v>
                </c:pt>
                <c:pt idx="21">
                  <c:v>11.1</c:v>
                </c:pt>
                <c:pt idx="22">
                  <c:v>10.7</c:v>
                </c:pt>
                <c:pt idx="23">
                  <c:v>10.9</c:v>
                </c:pt>
                <c:pt idx="24">
                  <c:v>10.9</c:v>
                </c:pt>
                <c:pt idx="25">
                  <c:v>11.4</c:v>
                </c:pt>
                <c:pt idx="26">
                  <c:v>10.8</c:v>
                </c:pt>
                <c:pt idx="27">
                  <c:v>11.1</c:v>
                </c:pt>
                <c:pt idx="28">
                  <c:v>11.2</c:v>
                </c:pt>
                <c:pt idx="29">
                  <c:v>10.3</c:v>
                </c:pt>
                <c:pt idx="30">
                  <c:v>11.4</c:v>
                </c:pt>
                <c:pt idx="31">
                  <c:v>10.1</c:v>
                </c:pt>
                <c:pt idx="32">
                  <c:v>10.5</c:v>
                </c:pt>
                <c:pt idx="33">
                  <c:v>11.2</c:v>
                </c:pt>
                <c:pt idx="34">
                  <c:v>11</c:v>
                </c:pt>
                <c:pt idx="35">
                  <c:v>10.8</c:v>
                </c:pt>
                <c:pt idx="36">
                  <c:v>11.4</c:v>
                </c:pt>
                <c:pt idx="37">
                  <c:v>10.5</c:v>
                </c:pt>
                <c:pt idx="38">
                  <c:v>9.4</c:v>
                </c:pt>
                <c:pt idx="39">
                  <c:v>8.9</c:v>
                </c:pt>
                <c:pt idx="40">
                  <c:v>8.7000000000000011</c:v>
                </c:pt>
                <c:pt idx="41">
                  <c:v>8.7000000000000011</c:v>
                </c:pt>
                <c:pt idx="42">
                  <c:v>7.5</c:v>
                </c:pt>
                <c:pt idx="43">
                  <c:v>9.5</c:v>
                </c:pt>
                <c:pt idx="44">
                  <c:v>10</c:v>
                </c:pt>
                <c:pt idx="45">
                  <c:v>10.4</c:v>
                </c:pt>
                <c:pt idx="46">
                  <c:v>10.3</c:v>
                </c:pt>
                <c:pt idx="47">
                  <c:v>9.9</c:v>
                </c:pt>
                <c:pt idx="48">
                  <c:v>9.4</c:v>
                </c:pt>
                <c:pt idx="49">
                  <c:v>8.8000000000000007</c:v>
                </c:pt>
                <c:pt idx="50">
                  <c:v>8.9</c:v>
                </c:pt>
                <c:pt idx="51">
                  <c:v>7.9</c:v>
                </c:pt>
                <c:pt idx="52">
                  <c:v>7.9</c:v>
                </c:pt>
                <c:pt idx="53">
                  <c:v>8</c:v>
                </c:pt>
                <c:pt idx="54">
                  <c:v>5.8</c:v>
                </c:pt>
                <c:pt idx="55">
                  <c:v>8.1</c:v>
                </c:pt>
                <c:pt idx="56">
                  <c:v>8.3000000000000007</c:v>
                </c:pt>
                <c:pt idx="57">
                  <c:v>8.5</c:v>
                </c:pt>
                <c:pt idx="58">
                  <c:v>8.8000000000000007</c:v>
                </c:pt>
                <c:pt idx="59">
                  <c:v>8.1</c:v>
                </c:pt>
                <c:pt idx="60">
                  <c:v>8</c:v>
                </c:pt>
                <c:pt idx="61">
                  <c:v>8.1</c:v>
                </c:pt>
                <c:pt idx="62">
                  <c:v>8.4</c:v>
                </c:pt>
                <c:pt idx="63">
                  <c:v>8.3000000000000007</c:v>
                </c:pt>
                <c:pt idx="64">
                  <c:v>8.9</c:v>
                </c:pt>
                <c:pt idx="65">
                  <c:v>8.9</c:v>
                </c:pt>
                <c:pt idx="66">
                  <c:v>7.8</c:v>
                </c:pt>
                <c:pt idx="67">
                  <c:v>8.6</c:v>
                </c:pt>
                <c:pt idx="68">
                  <c:v>10.3</c:v>
                </c:pt>
                <c:pt idx="69">
                  <c:v>9.6</c:v>
                </c:pt>
                <c:pt idx="70">
                  <c:v>9.6</c:v>
                </c:pt>
                <c:pt idx="71">
                  <c:v>9.4</c:v>
                </c:pt>
                <c:pt idx="72">
                  <c:v>8.4</c:v>
                </c:pt>
                <c:pt idx="73">
                  <c:v>8.3000000000000007</c:v>
                </c:pt>
                <c:pt idx="74">
                  <c:v>8.2000000000000011</c:v>
                </c:pt>
                <c:pt idx="75">
                  <c:v>7.9</c:v>
                </c:pt>
                <c:pt idx="76">
                  <c:v>7.9</c:v>
                </c:pt>
                <c:pt idx="77">
                  <c:v>8.5</c:v>
                </c:pt>
                <c:pt idx="78">
                  <c:v>6.5</c:v>
                </c:pt>
                <c:pt idx="79">
                  <c:v>7.9</c:v>
                </c:pt>
                <c:pt idx="80">
                  <c:v>8.5</c:v>
                </c:pt>
                <c:pt idx="81">
                  <c:v>8.8000000000000007</c:v>
                </c:pt>
                <c:pt idx="82">
                  <c:v>9.5</c:v>
                </c:pt>
                <c:pt idx="83">
                  <c:v>9.8000000000000007</c:v>
                </c:pt>
                <c:pt idx="84">
                  <c:v>8.9</c:v>
                </c:pt>
                <c:pt idx="85">
                  <c:v>8.5</c:v>
                </c:pt>
                <c:pt idx="86">
                  <c:v>8.4</c:v>
                </c:pt>
                <c:pt idx="87">
                  <c:v>7.8</c:v>
                </c:pt>
                <c:pt idx="88">
                  <c:v>7.9</c:v>
                </c:pt>
                <c:pt idx="89">
                  <c:v>7.8</c:v>
                </c:pt>
                <c:pt idx="90">
                  <c:v>6.7</c:v>
                </c:pt>
                <c:pt idx="91">
                  <c:v>7.3</c:v>
                </c:pt>
                <c:pt idx="92">
                  <c:v>7.7</c:v>
                </c:pt>
                <c:pt idx="93">
                  <c:v>8.3000000000000007</c:v>
                </c:pt>
                <c:pt idx="94">
                  <c:v>9.1</c:v>
                </c:pt>
                <c:pt idx="95">
                  <c:v>9.6</c:v>
                </c:pt>
                <c:pt idx="96">
                  <c:v>9.3000000000000007</c:v>
                </c:pt>
                <c:pt idx="97">
                  <c:v>9.3000000000000007</c:v>
                </c:pt>
                <c:pt idx="98">
                  <c:v>9.3000000000000007</c:v>
                </c:pt>
                <c:pt idx="99">
                  <c:v>9.6</c:v>
                </c:pt>
                <c:pt idx="100">
                  <c:v>9.5</c:v>
                </c:pt>
                <c:pt idx="101">
                  <c:v>9.3000000000000007</c:v>
                </c:pt>
                <c:pt idx="102">
                  <c:v>8.8000000000000007</c:v>
                </c:pt>
                <c:pt idx="103">
                  <c:v>9.1</c:v>
                </c:pt>
                <c:pt idx="104">
                  <c:v>8.7000000000000011</c:v>
                </c:pt>
                <c:pt idx="105">
                  <c:v>8.8000000000000007</c:v>
                </c:pt>
                <c:pt idx="106">
                  <c:v>8.9</c:v>
                </c:pt>
                <c:pt idx="107">
                  <c:v>8.7000000000000011</c:v>
                </c:pt>
                <c:pt idx="108">
                  <c:v>8.5</c:v>
                </c:pt>
                <c:pt idx="109">
                  <c:v>9.2000000000000011</c:v>
                </c:pt>
                <c:pt idx="110">
                  <c:v>9.5</c:v>
                </c:pt>
                <c:pt idx="111">
                  <c:v>9.5</c:v>
                </c:pt>
                <c:pt idx="112">
                  <c:v>9.3000000000000007</c:v>
                </c:pt>
                <c:pt idx="113">
                  <c:v>9.1</c:v>
                </c:pt>
                <c:pt idx="114">
                  <c:v>8.4</c:v>
                </c:pt>
                <c:pt idx="115">
                  <c:v>8.8000000000000007</c:v>
                </c:pt>
                <c:pt idx="116">
                  <c:v>8.3000000000000007</c:v>
                </c:pt>
                <c:pt idx="117">
                  <c:v>8.2000000000000011</c:v>
                </c:pt>
                <c:pt idx="118">
                  <c:v>8.3000000000000007</c:v>
                </c:pt>
                <c:pt idx="119">
                  <c:v>8.7000000000000011</c:v>
                </c:pt>
                <c:pt idx="120">
                  <c:v>8.9</c:v>
                </c:pt>
                <c:pt idx="121">
                  <c:v>8.5</c:v>
                </c:pt>
                <c:pt idx="122">
                  <c:v>8.6</c:v>
                </c:pt>
                <c:pt idx="123">
                  <c:v>8.2000000000000011</c:v>
                </c:pt>
                <c:pt idx="124">
                  <c:v>8</c:v>
                </c:pt>
                <c:pt idx="125">
                  <c:v>7.2</c:v>
                </c:pt>
                <c:pt idx="126">
                  <c:v>6.1</c:v>
                </c:pt>
                <c:pt idx="127">
                  <c:v>6.5</c:v>
                </c:pt>
                <c:pt idx="128">
                  <c:v>7.1</c:v>
                </c:pt>
                <c:pt idx="129">
                  <c:v>7.3</c:v>
                </c:pt>
                <c:pt idx="130">
                  <c:v>7.5</c:v>
                </c:pt>
                <c:pt idx="131">
                  <c:v>7.2</c:v>
                </c:pt>
                <c:pt idx="132">
                  <c:v>6.5</c:v>
                </c:pt>
                <c:pt idx="133">
                  <c:v>6.5</c:v>
                </c:pt>
                <c:pt idx="134">
                  <c:v>6.5</c:v>
                </c:pt>
                <c:pt idx="135">
                  <c:v>6</c:v>
                </c:pt>
                <c:pt idx="136">
                  <c:v>6</c:v>
                </c:pt>
                <c:pt idx="137">
                  <c:v>5.6</c:v>
                </c:pt>
                <c:pt idx="138">
                  <c:v>4.7</c:v>
                </c:pt>
                <c:pt idx="139">
                  <c:v>4.8</c:v>
                </c:pt>
                <c:pt idx="140">
                  <c:v>5.2</c:v>
                </c:pt>
                <c:pt idx="141">
                  <c:v>5.2</c:v>
                </c:pt>
                <c:pt idx="142">
                  <c:v>5.4</c:v>
                </c:pt>
                <c:pt idx="143">
                  <c:v>5.5</c:v>
                </c:pt>
                <c:pt idx="144">
                  <c:v>5.4</c:v>
                </c:pt>
                <c:pt idx="145">
                  <c:v>5.8</c:v>
                </c:pt>
                <c:pt idx="146">
                  <c:v>6</c:v>
                </c:pt>
                <c:pt idx="147">
                  <c:v>5.5</c:v>
                </c:pt>
                <c:pt idx="148">
                  <c:v>5.6</c:v>
                </c:pt>
                <c:pt idx="149">
                  <c:v>5.4</c:v>
                </c:pt>
                <c:pt idx="150">
                  <c:v>4.8</c:v>
                </c:pt>
                <c:pt idx="151">
                  <c:v>5.3</c:v>
                </c:pt>
                <c:pt idx="152">
                  <c:v>5.6</c:v>
                </c:pt>
                <c:pt idx="153">
                  <c:v>5.8</c:v>
                </c:pt>
                <c:pt idx="154">
                  <c:v>6.4</c:v>
                </c:pt>
                <c:pt idx="155">
                  <c:v>6</c:v>
                </c:pt>
                <c:pt idx="156">
                  <c:v>5.7</c:v>
                </c:pt>
                <c:pt idx="157">
                  <c:v>5.7</c:v>
                </c:pt>
                <c:pt idx="158">
                  <c:v>5.7</c:v>
                </c:pt>
                <c:pt idx="159">
                  <c:v>5.5</c:v>
                </c:pt>
                <c:pt idx="160">
                  <c:v>5.6</c:v>
                </c:pt>
                <c:pt idx="161">
                  <c:v>5.6</c:v>
                </c:pt>
                <c:pt idx="162">
                  <c:v>5.0999999999999996</c:v>
                </c:pt>
                <c:pt idx="163">
                  <c:v>5.6</c:v>
                </c:pt>
                <c:pt idx="164">
                  <c:v>6</c:v>
                </c:pt>
                <c:pt idx="165">
                  <c:v>6</c:v>
                </c:pt>
                <c:pt idx="166">
                  <c:v>5.8</c:v>
                </c:pt>
                <c:pt idx="167">
                  <c:v>6</c:v>
                </c:pt>
                <c:pt idx="168">
                  <c:v>6</c:v>
                </c:pt>
                <c:pt idx="169">
                  <c:v>6.1</c:v>
                </c:pt>
                <c:pt idx="170">
                  <c:v>6.6</c:v>
                </c:pt>
                <c:pt idx="171">
                  <c:v>6.4</c:v>
                </c:pt>
                <c:pt idx="172">
                  <c:v>6.4</c:v>
                </c:pt>
                <c:pt idx="173">
                  <c:v>6.3</c:v>
                </c:pt>
                <c:pt idx="174">
                  <c:v>5.5</c:v>
                </c:pt>
                <c:pt idx="175">
                  <c:v>5.8</c:v>
                </c:pt>
                <c:pt idx="176">
                  <c:v>6</c:v>
                </c:pt>
                <c:pt idx="177">
                  <c:v>6.1</c:v>
                </c:pt>
                <c:pt idx="178">
                  <c:v>6.7</c:v>
                </c:pt>
                <c:pt idx="179">
                  <c:v>6.7</c:v>
                </c:pt>
                <c:pt idx="180">
                  <c:v>6.2</c:v>
                </c:pt>
                <c:pt idx="181">
                  <c:v>6.9</c:v>
                </c:pt>
                <c:pt idx="182">
                  <c:v>6</c:v>
                </c:pt>
                <c:pt idx="183">
                  <c:v>6</c:v>
                </c:pt>
                <c:pt idx="184">
                  <c:v>5.9</c:v>
                </c:pt>
                <c:pt idx="185">
                  <c:v>5.5</c:v>
                </c:pt>
                <c:pt idx="186">
                  <c:v>4.8</c:v>
                </c:pt>
                <c:pt idx="187">
                  <c:v>6.4</c:v>
                </c:pt>
                <c:pt idx="188">
                  <c:v>5.9</c:v>
                </c:pt>
                <c:pt idx="189">
                  <c:v>5.7</c:v>
                </c:pt>
                <c:pt idx="190">
                  <c:v>5.6</c:v>
                </c:pt>
                <c:pt idx="191">
                  <c:v>5.6</c:v>
                </c:pt>
                <c:pt idx="192">
                  <c:v>5.8</c:v>
                </c:pt>
                <c:pt idx="193">
                  <c:v>5.6</c:v>
                </c:pt>
                <c:pt idx="194">
                  <c:v>5.5</c:v>
                </c:pt>
                <c:pt idx="195">
                  <c:v>5.3</c:v>
                </c:pt>
                <c:pt idx="196">
                  <c:v>5.3</c:v>
                </c:pt>
                <c:pt idx="197">
                  <c:v>5.0999999999999996</c:v>
                </c:pt>
                <c:pt idx="198">
                  <c:v>4.3</c:v>
                </c:pt>
                <c:pt idx="199">
                  <c:v>4.8</c:v>
                </c:pt>
                <c:pt idx="200">
                  <c:v>4.8</c:v>
                </c:pt>
                <c:pt idx="201">
                  <c:v>4.9000000000000004</c:v>
                </c:pt>
                <c:pt idx="202">
                  <c:v>5.2</c:v>
                </c:pt>
                <c:pt idx="203">
                  <c:v>5.0999999999999996</c:v>
                </c:pt>
                <c:pt idx="204">
                  <c:v>4.8</c:v>
                </c:pt>
                <c:pt idx="205">
                  <c:v>4.7</c:v>
                </c:pt>
                <c:pt idx="206">
                  <c:v>4.8</c:v>
                </c:pt>
                <c:pt idx="207">
                  <c:v>4.7</c:v>
                </c:pt>
                <c:pt idx="208">
                  <c:v>4.9000000000000004</c:v>
                </c:pt>
                <c:pt idx="209">
                  <c:v>4.5</c:v>
                </c:pt>
                <c:pt idx="210">
                  <c:v>4.0999999999999996</c:v>
                </c:pt>
                <c:pt idx="211">
                  <c:v>4.3</c:v>
                </c:pt>
                <c:pt idx="212">
                  <c:v>4.4000000000000004</c:v>
                </c:pt>
                <c:pt idx="213">
                  <c:v>4</c:v>
                </c:pt>
                <c:pt idx="214">
                  <c:v>4.7</c:v>
                </c:pt>
                <c:pt idx="215">
                  <c:v>4.5999999999999996</c:v>
                </c:pt>
                <c:pt idx="216">
                  <c:v>4.9000000000000004</c:v>
                </c:pt>
                <c:pt idx="217">
                  <c:v>4.7</c:v>
                </c:pt>
                <c:pt idx="218">
                  <c:v>4.8</c:v>
                </c:pt>
                <c:pt idx="219">
                  <c:v>4.5</c:v>
                </c:pt>
                <c:pt idx="220">
                  <c:v>4.5</c:v>
                </c:pt>
                <c:pt idx="221">
                  <c:v>4.2</c:v>
                </c:pt>
                <c:pt idx="222">
                  <c:v>4.4000000000000004</c:v>
                </c:pt>
                <c:pt idx="223">
                  <c:v>4.2</c:v>
                </c:pt>
                <c:pt idx="224">
                  <c:v>4.4000000000000004</c:v>
                </c:pt>
                <c:pt idx="225">
                  <c:v>4.4000000000000004</c:v>
                </c:pt>
                <c:pt idx="226">
                  <c:v>4.8</c:v>
                </c:pt>
                <c:pt idx="227">
                  <c:v>4.5999999999999996</c:v>
                </c:pt>
                <c:pt idx="228">
                  <c:v>4.8</c:v>
                </c:pt>
                <c:pt idx="229">
                  <c:v>4.5</c:v>
                </c:pt>
                <c:pt idx="230">
                  <c:v>4.9000000000000004</c:v>
                </c:pt>
                <c:pt idx="231">
                  <c:v>5</c:v>
                </c:pt>
                <c:pt idx="232">
                  <c:v>4.5</c:v>
                </c:pt>
                <c:pt idx="233">
                  <c:v>4.9000000000000004</c:v>
                </c:pt>
                <c:pt idx="234">
                  <c:v>4.0999999999999996</c:v>
                </c:pt>
                <c:pt idx="235">
                  <c:v>4.3</c:v>
                </c:pt>
                <c:pt idx="236">
                  <c:v>4.4000000000000004</c:v>
                </c:pt>
                <c:pt idx="237">
                  <c:v>4.5999999999999996</c:v>
                </c:pt>
                <c:pt idx="238">
                  <c:v>5</c:v>
                </c:pt>
                <c:pt idx="239">
                  <c:v>4.7</c:v>
                </c:pt>
                <c:pt idx="240">
                  <c:v>5</c:v>
                </c:pt>
                <c:pt idx="241">
                  <c:v>4.7</c:v>
                </c:pt>
                <c:pt idx="242">
                  <c:v>5.0999999999999996</c:v>
                </c:pt>
                <c:pt idx="243">
                  <c:v>4.9000000000000004</c:v>
                </c:pt>
                <c:pt idx="244">
                  <c:v>4.9000000000000004</c:v>
                </c:pt>
                <c:pt idx="245">
                  <c:v>4.9000000000000004</c:v>
                </c:pt>
                <c:pt idx="246">
                  <c:v>4.3</c:v>
                </c:pt>
                <c:pt idx="247">
                  <c:v>4.5999999999999996</c:v>
                </c:pt>
                <c:pt idx="248">
                  <c:v>4.5</c:v>
                </c:pt>
                <c:pt idx="249">
                  <c:v>4.7</c:v>
                </c:pt>
                <c:pt idx="250">
                  <c:v>5.2</c:v>
                </c:pt>
                <c:pt idx="251">
                  <c:v>4.8</c:v>
                </c:pt>
                <c:pt idx="252">
                  <c:v>5.0999999999999996</c:v>
                </c:pt>
                <c:pt idx="253">
                  <c:v>4.5999999999999996</c:v>
                </c:pt>
                <c:pt idx="254">
                  <c:v>4.5999999999999996</c:v>
                </c:pt>
                <c:pt idx="255">
                  <c:v>4.3</c:v>
                </c:pt>
                <c:pt idx="256">
                  <c:v>4.5999999999999996</c:v>
                </c:pt>
                <c:pt idx="257">
                  <c:v>4.9000000000000004</c:v>
                </c:pt>
                <c:pt idx="258">
                  <c:v>4.3</c:v>
                </c:pt>
                <c:pt idx="259">
                  <c:v>4.4000000000000004</c:v>
                </c:pt>
                <c:pt idx="260">
                  <c:v>4.5</c:v>
                </c:pt>
                <c:pt idx="261">
                  <c:v>4.4000000000000004</c:v>
                </c:pt>
                <c:pt idx="262">
                  <c:v>4.3</c:v>
                </c:pt>
                <c:pt idx="263">
                  <c:v>4.3</c:v>
                </c:pt>
                <c:pt idx="264">
                  <c:v>4.2</c:v>
                </c:pt>
                <c:pt idx="265">
                  <c:v>4.4000000000000004</c:v>
                </c:pt>
                <c:pt idx="266">
                  <c:v>4.5</c:v>
                </c:pt>
                <c:pt idx="267">
                  <c:v>4.2</c:v>
                </c:pt>
                <c:pt idx="268">
                  <c:v>4.3</c:v>
                </c:pt>
                <c:pt idx="269">
                  <c:v>4.3</c:v>
                </c:pt>
                <c:pt idx="270">
                  <c:v>3.9</c:v>
                </c:pt>
                <c:pt idx="271">
                  <c:v>3.6</c:v>
                </c:pt>
                <c:pt idx="272">
                  <c:v>4</c:v>
                </c:pt>
                <c:pt idx="273">
                  <c:v>4</c:v>
                </c:pt>
                <c:pt idx="274">
                  <c:v>4.2</c:v>
                </c:pt>
                <c:pt idx="275">
                  <c:v>4.3</c:v>
                </c:pt>
                <c:pt idx="276">
                  <c:v>4.5</c:v>
                </c:pt>
                <c:pt idx="277">
                  <c:v>4.5</c:v>
                </c:pt>
                <c:pt idx="278">
                  <c:v>4.7</c:v>
                </c:pt>
                <c:pt idx="279">
                  <c:v>4.5</c:v>
                </c:pt>
                <c:pt idx="280">
                  <c:v>4.8</c:v>
                </c:pt>
                <c:pt idx="281">
                  <c:v>4.9000000000000004</c:v>
                </c:pt>
                <c:pt idx="282">
                  <c:v>4.8</c:v>
                </c:pt>
                <c:pt idx="283">
                  <c:v>5.0999999999999996</c:v>
                </c:pt>
                <c:pt idx="284">
                  <c:v>5.0999999999999996</c:v>
                </c:pt>
                <c:pt idx="285">
                  <c:v>5.4</c:v>
                </c:pt>
                <c:pt idx="286">
                  <c:v>6</c:v>
                </c:pt>
                <c:pt idx="287">
                  <c:v>6.3</c:v>
                </c:pt>
                <c:pt idx="288">
                  <c:v>6.8</c:v>
                </c:pt>
                <c:pt idx="289">
                  <c:v>7.2</c:v>
                </c:pt>
                <c:pt idx="290">
                  <c:v>7.1</c:v>
                </c:pt>
                <c:pt idx="291">
                  <c:v>7</c:v>
                </c:pt>
                <c:pt idx="292">
                  <c:v>7.1</c:v>
                </c:pt>
                <c:pt idx="293">
                  <c:v>7</c:v>
                </c:pt>
                <c:pt idx="294">
                  <c:v>6.2</c:v>
                </c:pt>
                <c:pt idx="295">
                  <c:v>6.5</c:v>
                </c:pt>
                <c:pt idx="296">
                  <c:v>6.7</c:v>
                </c:pt>
                <c:pt idx="297">
                  <c:v>7.2</c:v>
                </c:pt>
                <c:pt idx="298">
                  <c:v>8.3000000000000007</c:v>
                </c:pt>
                <c:pt idx="299">
                  <c:v>8.7000000000000011</c:v>
                </c:pt>
                <c:pt idx="300">
                  <c:v>8.9</c:v>
                </c:pt>
                <c:pt idx="301">
                  <c:v>9.2000000000000011</c:v>
                </c:pt>
                <c:pt idx="302">
                  <c:v>9.3000000000000007</c:v>
                </c:pt>
                <c:pt idx="303">
                  <c:v>9.9</c:v>
                </c:pt>
                <c:pt idx="304">
                  <c:v>10.3</c:v>
                </c:pt>
                <c:pt idx="305">
                  <c:v>9.7000000000000011</c:v>
                </c:pt>
                <c:pt idx="306">
                  <c:v>9.3000000000000007</c:v>
                </c:pt>
                <c:pt idx="307">
                  <c:v>10</c:v>
                </c:pt>
                <c:pt idx="308">
                  <c:v>9.2000000000000011</c:v>
                </c:pt>
                <c:pt idx="309">
                  <c:v>9.6</c:v>
                </c:pt>
                <c:pt idx="310">
                  <c:v>10.7</c:v>
                </c:pt>
                <c:pt idx="311">
                  <c:v>10.5</c:v>
                </c:pt>
                <c:pt idx="312">
                  <c:v>11</c:v>
                </c:pt>
                <c:pt idx="313">
                  <c:v>10.4</c:v>
                </c:pt>
                <c:pt idx="314">
                  <c:v>10</c:v>
                </c:pt>
                <c:pt idx="315">
                  <c:v>9.4</c:v>
                </c:pt>
                <c:pt idx="316">
                  <c:v>9.7000000000000011</c:v>
                </c:pt>
                <c:pt idx="317">
                  <c:v>10.6</c:v>
                </c:pt>
                <c:pt idx="318">
                  <c:v>8.8000000000000007</c:v>
                </c:pt>
                <c:pt idx="319">
                  <c:v>9.2000000000000011</c:v>
                </c:pt>
                <c:pt idx="320">
                  <c:v>9.1</c:v>
                </c:pt>
                <c:pt idx="321">
                  <c:v>9</c:v>
                </c:pt>
                <c:pt idx="322">
                  <c:v>9.5</c:v>
                </c:pt>
                <c:pt idx="323">
                  <c:v>9.1</c:v>
                </c:pt>
                <c:pt idx="324">
                  <c:v>8.9</c:v>
                </c:pt>
                <c:pt idx="325">
                  <c:v>8.5</c:v>
                </c:pt>
                <c:pt idx="326">
                  <c:v>9</c:v>
                </c:pt>
                <c:pt idx="327">
                  <c:v>7.6</c:v>
                </c:pt>
                <c:pt idx="328">
                  <c:v>6.8</c:v>
                </c:pt>
                <c:pt idx="329">
                  <c:v>6.2</c:v>
                </c:pt>
                <c:pt idx="330">
                  <c:v>6.9</c:v>
                </c:pt>
                <c:pt idx="331">
                  <c:v>7.6</c:v>
                </c:pt>
                <c:pt idx="332">
                  <c:v>8.2000000000000011</c:v>
                </c:pt>
                <c:pt idx="333">
                  <c:v>7.8</c:v>
                </c:pt>
                <c:pt idx="334">
                  <c:v>8.1</c:v>
                </c:pt>
                <c:pt idx="335">
                  <c:v>7.8</c:v>
                </c:pt>
                <c:pt idx="336">
                  <c:v>8.6</c:v>
                </c:pt>
                <c:pt idx="337">
                  <c:v>11.9</c:v>
                </c:pt>
                <c:pt idx="338">
                  <c:v>11.6</c:v>
                </c:pt>
                <c:pt idx="339">
                  <c:v>10.1</c:v>
                </c:pt>
                <c:pt idx="340">
                  <c:v>10.1</c:v>
                </c:pt>
              </c:numCache>
            </c:numRef>
          </c:val>
        </c:ser>
        <c:ser>
          <c:idx val="1"/>
          <c:order val="1"/>
          <c:tx>
            <c:strRef>
              <c:f>Sheet1!$C$1</c:f>
              <c:strCache>
                <c:ptCount val="1"/>
                <c:pt idx="0">
                  <c:v>Series 4</c:v>
                </c:pt>
              </c:strCache>
            </c:strRef>
          </c:tx>
          <c:marker>
            <c:symbol val="none"/>
          </c:marker>
          <c:cat>
            <c:strRef>
              <c:f>Sheet1!$A$2:$A$342</c:f>
              <c:strCache>
                <c:ptCount val="341"/>
                <c:pt idx="0">
                  <c:v>1982 - Jun</c:v>
                </c:pt>
                <c:pt idx="1">
                  <c:v>1982 - Jul</c:v>
                </c:pt>
                <c:pt idx="2">
                  <c:v>1982 - Aug</c:v>
                </c:pt>
                <c:pt idx="3">
                  <c:v>1982 - Sep</c:v>
                </c:pt>
                <c:pt idx="4">
                  <c:v>1982 - Oct</c:v>
                </c:pt>
                <c:pt idx="5">
                  <c:v>1982 - Nov</c:v>
                </c:pt>
                <c:pt idx="6">
                  <c:v>1982 - Dec</c:v>
                </c:pt>
                <c:pt idx="7">
                  <c:v>1983 - Jan</c:v>
                </c:pt>
                <c:pt idx="8">
                  <c:v>1983 - Feb</c:v>
                </c:pt>
                <c:pt idx="9">
                  <c:v>1983 - Mar</c:v>
                </c:pt>
                <c:pt idx="10">
                  <c:v>1983 - Apr</c:v>
                </c:pt>
                <c:pt idx="11">
                  <c:v>1983 - May</c:v>
                </c:pt>
                <c:pt idx="12">
                  <c:v>1983 - Jun</c:v>
                </c:pt>
                <c:pt idx="13">
                  <c:v>1983 - Jul</c:v>
                </c:pt>
                <c:pt idx="14">
                  <c:v>1983 - Aug</c:v>
                </c:pt>
                <c:pt idx="15">
                  <c:v>1983 - Sep</c:v>
                </c:pt>
                <c:pt idx="16">
                  <c:v>1983 - Oct</c:v>
                </c:pt>
                <c:pt idx="17">
                  <c:v>1983 - Nov</c:v>
                </c:pt>
                <c:pt idx="18">
                  <c:v>1983 - Dec</c:v>
                </c:pt>
                <c:pt idx="19">
                  <c:v>1984 - Jan</c:v>
                </c:pt>
                <c:pt idx="20">
                  <c:v>1984 - Feb</c:v>
                </c:pt>
                <c:pt idx="21">
                  <c:v>1984 - Mar</c:v>
                </c:pt>
                <c:pt idx="22">
                  <c:v>1984 - Apr</c:v>
                </c:pt>
                <c:pt idx="23">
                  <c:v>1984 - May</c:v>
                </c:pt>
                <c:pt idx="24">
                  <c:v>1984 - Jun</c:v>
                </c:pt>
                <c:pt idx="25">
                  <c:v>1984 - Jul</c:v>
                </c:pt>
                <c:pt idx="26">
                  <c:v>1984 - Aug</c:v>
                </c:pt>
                <c:pt idx="27">
                  <c:v>1984 - Sep</c:v>
                </c:pt>
                <c:pt idx="28">
                  <c:v>1984 - Oct</c:v>
                </c:pt>
                <c:pt idx="29">
                  <c:v>1984 - Nov</c:v>
                </c:pt>
                <c:pt idx="30">
                  <c:v>1984 - Dec</c:v>
                </c:pt>
                <c:pt idx="31">
                  <c:v>1985 - Jan</c:v>
                </c:pt>
                <c:pt idx="32">
                  <c:v>1985 - Feb</c:v>
                </c:pt>
                <c:pt idx="33">
                  <c:v>1985 - Mar</c:v>
                </c:pt>
                <c:pt idx="34">
                  <c:v>1985 - Apr</c:v>
                </c:pt>
                <c:pt idx="35">
                  <c:v>1985 - May</c:v>
                </c:pt>
                <c:pt idx="36">
                  <c:v>1985 - Jun</c:v>
                </c:pt>
                <c:pt idx="37">
                  <c:v>1985 - Jul</c:v>
                </c:pt>
                <c:pt idx="38">
                  <c:v>1985 - Aug</c:v>
                </c:pt>
                <c:pt idx="39">
                  <c:v>1985 - Sep</c:v>
                </c:pt>
                <c:pt idx="40">
                  <c:v>1985 - Oct</c:v>
                </c:pt>
                <c:pt idx="41">
                  <c:v>1985 - Nov</c:v>
                </c:pt>
                <c:pt idx="42">
                  <c:v>1985 - Dec</c:v>
                </c:pt>
                <c:pt idx="43">
                  <c:v>1986 - Jan</c:v>
                </c:pt>
                <c:pt idx="44">
                  <c:v>1986 - Feb</c:v>
                </c:pt>
                <c:pt idx="45">
                  <c:v>1986 - Mar</c:v>
                </c:pt>
                <c:pt idx="46">
                  <c:v>1986 - Apr</c:v>
                </c:pt>
                <c:pt idx="47">
                  <c:v>1986 - May</c:v>
                </c:pt>
                <c:pt idx="48">
                  <c:v>1986 - Jun</c:v>
                </c:pt>
                <c:pt idx="49">
                  <c:v>1986 - Jul</c:v>
                </c:pt>
                <c:pt idx="50">
                  <c:v>1986 - Aug</c:v>
                </c:pt>
                <c:pt idx="51">
                  <c:v>1986 - Sep</c:v>
                </c:pt>
                <c:pt idx="52">
                  <c:v>1986 - Oct</c:v>
                </c:pt>
                <c:pt idx="53">
                  <c:v>1986 - Nov</c:v>
                </c:pt>
                <c:pt idx="54">
                  <c:v>1986 - Dec</c:v>
                </c:pt>
                <c:pt idx="55">
                  <c:v>1987 - Jan</c:v>
                </c:pt>
                <c:pt idx="56">
                  <c:v>1987 - Feb</c:v>
                </c:pt>
                <c:pt idx="57">
                  <c:v>1987 - Mar</c:v>
                </c:pt>
                <c:pt idx="58">
                  <c:v>1987 - Apr</c:v>
                </c:pt>
                <c:pt idx="59">
                  <c:v>1987 - May</c:v>
                </c:pt>
                <c:pt idx="60">
                  <c:v>1987 - Jun</c:v>
                </c:pt>
                <c:pt idx="61">
                  <c:v>1987 - Jul</c:v>
                </c:pt>
                <c:pt idx="62">
                  <c:v>1987 - Aug</c:v>
                </c:pt>
                <c:pt idx="63">
                  <c:v>1987 - Sep</c:v>
                </c:pt>
                <c:pt idx="64">
                  <c:v>1987 - Oct</c:v>
                </c:pt>
                <c:pt idx="65">
                  <c:v>1987 - Nov</c:v>
                </c:pt>
                <c:pt idx="66">
                  <c:v>1987 - Dec</c:v>
                </c:pt>
                <c:pt idx="67">
                  <c:v>1988 - Jan</c:v>
                </c:pt>
                <c:pt idx="68">
                  <c:v>1988 - Feb</c:v>
                </c:pt>
                <c:pt idx="69">
                  <c:v>1988 - Mar</c:v>
                </c:pt>
                <c:pt idx="70">
                  <c:v>1988 - Apr</c:v>
                </c:pt>
                <c:pt idx="71">
                  <c:v>1988 - May</c:v>
                </c:pt>
                <c:pt idx="72">
                  <c:v>1988 - Jun</c:v>
                </c:pt>
                <c:pt idx="73">
                  <c:v>1988 - Jul</c:v>
                </c:pt>
                <c:pt idx="74">
                  <c:v>1988 - Aug</c:v>
                </c:pt>
                <c:pt idx="75">
                  <c:v>1988 - Sep</c:v>
                </c:pt>
                <c:pt idx="76">
                  <c:v>1988 - Oct</c:v>
                </c:pt>
                <c:pt idx="77">
                  <c:v>1988 - Nov</c:v>
                </c:pt>
                <c:pt idx="78">
                  <c:v>1988 - Dec</c:v>
                </c:pt>
                <c:pt idx="79">
                  <c:v>1989 - Jan</c:v>
                </c:pt>
                <c:pt idx="80">
                  <c:v>1989 - Feb</c:v>
                </c:pt>
                <c:pt idx="81">
                  <c:v>1989 - Mar</c:v>
                </c:pt>
                <c:pt idx="82">
                  <c:v>1989 - Apr</c:v>
                </c:pt>
                <c:pt idx="83">
                  <c:v>1989 - May</c:v>
                </c:pt>
                <c:pt idx="84">
                  <c:v>1989 - Jun</c:v>
                </c:pt>
                <c:pt idx="85">
                  <c:v>1989 - Jul</c:v>
                </c:pt>
                <c:pt idx="86">
                  <c:v>1989 - Aug</c:v>
                </c:pt>
                <c:pt idx="87">
                  <c:v>1989 - Sep</c:v>
                </c:pt>
                <c:pt idx="88">
                  <c:v>1989 - Oct</c:v>
                </c:pt>
                <c:pt idx="89">
                  <c:v>1989 - Nov</c:v>
                </c:pt>
                <c:pt idx="90">
                  <c:v>1989 - Dec</c:v>
                </c:pt>
                <c:pt idx="91">
                  <c:v>1990 - Jan</c:v>
                </c:pt>
                <c:pt idx="92">
                  <c:v>1990 - Feb</c:v>
                </c:pt>
                <c:pt idx="93">
                  <c:v>1990 - Mar</c:v>
                </c:pt>
                <c:pt idx="94">
                  <c:v>1990 - Apr</c:v>
                </c:pt>
                <c:pt idx="95">
                  <c:v>1990 - May</c:v>
                </c:pt>
                <c:pt idx="96">
                  <c:v>1990 - Jun</c:v>
                </c:pt>
                <c:pt idx="97">
                  <c:v>1990 - Jul</c:v>
                </c:pt>
                <c:pt idx="98">
                  <c:v>1990 - Aug</c:v>
                </c:pt>
                <c:pt idx="99">
                  <c:v>1990 - Sep</c:v>
                </c:pt>
                <c:pt idx="100">
                  <c:v>1990 - Oct</c:v>
                </c:pt>
                <c:pt idx="101">
                  <c:v>1990 - Nov</c:v>
                </c:pt>
                <c:pt idx="102">
                  <c:v>1990 - Dec</c:v>
                </c:pt>
                <c:pt idx="103">
                  <c:v>1991 - Jan</c:v>
                </c:pt>
                <c:pt idx="104">
                  <c:v>1991 - Feb</c:v>
                </c:pt>
                <c:pt idx="105">
                  <c:v>1991 - Mar</c:v>
                </c:pt>
                <c:pt idx="106">
                  <c:v>1991 - Apr</c:v>
                </c:pt>
                <c:pt idx="107">
                  <c:v>1991 - May</c:v>
                </c:pt>
                <c:pt idx="108">
                  <c:v>1991 - Jun</c:v>
                </c:pt>
                <c:pt idx="109">
                  <c:v>1991 - Jul</c:v>
                </c:pt>
                <c:pt idx="110">
                  <c:v>1991 - Aug</c:v>
                </c:pt>
                <c:pt idx="111">
                  <c:v>1991 - Sep</c:v>
                </c:pt>
                <c:pt idx="112">
                  <c:v>1991 - Oct</c:v>
                </c:pt>
                <c:pt idx="113">
                  <c:v>1991 - Nov</c:v>
                </c:pt>
                <c:pt idx="114">
                  <c:v>1991 - Dec</c:v>
                </c:pt>
                <c:pt idx="115">
                  <c:v>1992 - Jan</c:v>
                </c:pt>
                <c:pt idx="116">
                  <c:v>1992 - Feb</c:v>
                </c:pt>
                <c:pt idx="117">
                  <c:v>1992 - Mar</c:v>
                </c:pt>
                <c:pt idx="118">
                  <c:v>1992 - Apr</c:v>
                </c:pt>
                <c:pt idx="119">
                  <c:v>1992 - May</c:v>
                </c:pt>
                <c:pt idx="120">
                  <c:v>1992 - Jun</c:v>
                </c:pt>
                <c:pt idx="121">
                  <c:v>1992 - Jul</c:v>
                </c:pt>
                <c:pt idx="122">
                  <c:v>1992 - Aug</c:v>
                </c:pt>
                <c:pt idx="123">
                  <c:v>1992 - Sep</c:v>
                </c:pt>
                <c:pt idx="124">
                  <c:v>1992 - Oct</c:v>
                </c:pt>
                <c:pt idx="125">
                  <c:v>1992 - Nov</c:v>
                </c:pt>
                <c:pt idx="126">
                  <c:v>1992 - Dec</c:v>
                </c:pt>
                <c:pt idx="127">
                  <c:v>1993 - Jan</c:v>
                </c:pt>
                <c:pt idx="128">
                  <c:v>1993 - Feb</c:v>
                </c:pt>
                <c:pt idx="129">
                  <c:v>1993 - Mar</c:v>
                </c:pt>
                <c:pt idx="130">
                  <c:v>1993 - Apr</c:v>
                </c:pt>
                <c:pt idx="131">
                  <c:v>1993 - May</c:v>
                </c:pt>
                <c:pt idx="132">
                  <c:v>1993 - Jun</c:v>
                </c:pt>
                <c:pt idx="133">
                  <c:v>1993 - Jul</c:v>
                </c:pt>
                <c:pt idx="134">
                  <c:v>1993 - Aug</c:v>
                </c:pt>
                <c:pt idx="135">
                  <c:v>1993 - Sep</c:v>
                </c:pt>
                <c:pt idx="136">
                  <c:v>1993 - Oct</c:v>
                </c:pt>
                <c:pt idx="137">
                  <c:v>1993 - Nov</c:v>
                </c:pt>
                <c:pt idx="138">
                  <c:v>1993 - Dec</c:v>
                </c:pt>
                <c:pt idx="139">
                  <c:v>1994 - Jan</c:v>
                </c:pt>
                <c:pt idx="140">
                  <c:v>1994 - Feb</c:v>
                </c:pt>
                <c:pt idx="141">
                  <c:v>1994 - Mar</c:v>
                </c:pt>
                <c:pt idx="142">
                  <c:v>1994 - Apr</c:v>
                </c:pt>
                <c:pt idx="143">
                  <c:v>1994 - May</c:v>
                </c:pt>
                <c:pt idx="144">
                  <c:v>1994 - Jun</c:v>
                </c:pt>
                <c:pt idx="145">
                  <c:v>1994 - Jul</c:v>
                </c:pt>
                <c:pt idx="146">
                  <c:v>1994 - Aug</c:v>
                </c:pt>
                <c:pt idx="147">
                  <c:v>1994 - Sep</c:v>
                </c:pt>
                <c:pt idx="148">
                  <c:v>1994 - Oct</c:v>
                </c:pt>
                <c:pt idx="149">
                  <c:v>1994 - Nov</c:v>
                </c:pt>
                <c:pt idx="150">
                  <c:v>1994 - Dec</c:v>
                </c:pt>
                <c:pt idx="151">
                  <c:v>1995 - Jan</c:v>
                </c:pt>
                <c:pt idx="152">
                  <c:v>1995 - Feb</c:v>
                </c:pt>
                <c:pt idx="153">
                  <c:v>1995 - Mar</c:v>
                </c:pt>
                <c:pt idx="154">
                  <c:v>1995 - Apr</c:v>
                </c:pt>
                <c:pt idx="155">
                  <c:v>1995 - May</c:v>
                </c:pt>
                <c:pt idx="156">
                  <c:v>1995 - Jun</c:v>
                </c:pt>
                <c:pt idx="157">
                  <c:v>1995 - Jul</c:v>
                </c:pt>
                <c:pt idx="158">
                  <c:v>1995 - Aug</c:v>
                </c:pt>
                <c:pt idx="159">
                  <c:v>1995 - Sep</c:v>
                </c:pt>
                <c:pt idx="160">
                  <c:v>1995 - Oct</c:v>
                </c:pt>
                <c:pt idx="161">
                  <c:v>1995 - Nov</c:v>
                </c:pt>
                <c:pt idx="162">
                  <c:v>1995 - Dec</c:v>
                </c:pt>
                <c:pt idx="163">
                  <c:v>1996 - Jan</c:v>
                </c:pt>
                <c:pt idx="164">
                  <c:v>1996 - Feb</c:v>
                </c:pt>
                <c:pt idx="165">
                  <c:v>1996 - Mar</c:v>
                </c:pt>
                <c:pt idx="166">
                  <c:v>1996 - Apr</c:v>
                </c:pt>
                <c:pt idx="167">
                  <c:v>1996 - May</c:v>
                </c:pt>
                <c:pt idx="168">
                  <c:v>1996 - Jun</c:v>
                </c:pt>
                <c:pt idx="169">
                  <c:v>1996 - Jul</c:v>
                </c:pt>
                <c:pt idx="170">
                  <c:v>1996 - Aug</c:v>
                </c:pt>
                <c:pt idx="171">
                  <c:v>1996 - Sep</c:v>
                </c:pt>
                <c:pt idx="172">
                  <c:v>1996 - Oct</c:v>
                </c:pt>
                <c:pt idx="173">
                  <c:v>1996 - Nov</c:v>
                </c:pt>
                <c:pt idx="174">
                  <c:v>1996 - Dec</c:v>
                </c:pt>
                <c:pt idx="175">
                  <c:v>1997 - Jan</c:v>
                </c:pt>
                <c:pt idx="176">
                  <c:v>1997 - Feb</c:v>
                </c:pt>
                <c:pt idx="177">
                  <c:v>1997 - Mar</c:v>
                </c:pt>
                <c:pt idx="178">
                  <c:v>1997 - Apr</c:v>
                </c:pt>
                <c:pt idx="179">
                  <c:v>1997 - May</c:v>
                </c:pt>
                <c:pt idx="180">
                  <c:v>1997 - Jun</c:v>
                </c:pt>
                <c:pt idx="181">
                  <c:v>1997 - Jul</c:v>
                </c:pt>
                <c:pt idx="182">
                  <c:v>1997 - Aug</c:v>
                </c:pt>
                <c:pt idx="183">
                  <c:v>1997 - Sep</c:v>
                </c:pt>
                <c:pt idx="184">
                  <c:v>1997 - Oct</c:v>
                </c:pt>
                <c:pt idx="185">
                  <c:v>1997 - Nov</c:v>
                </c:pt>
                <c:pt idx="186">
                  <c:v>1997 - Dec</c:v>
                </c:pt>
                <c:pt idx="187">
                  <c:v>1998 - Jan</c:v>
                </c:pt>
                <c:pt idx="188">
                  <c:v>1998 - Feb</c:v>
                </c:pt>
                <c:pt idx="189">
                  <c:v>1998 - Mar</c:v>
                </c:pt>
                <c:pt idx="190">
                  <c:v>1998 - Apr</c:v>
                </c:pt>
                <c:pt idx="191">
                  <c:v>1998 - May</c:v>
                </c:pt>
                <c:pt idx="192">
                  <c:v>1998 - Jun</c:v>
                </c:pt>
                <c:pt idx="193">
                  <c:v>1998 - Jul</c:v>
                </c:pt>
                <c:pt idx="194">
                  <c:v>1998 - Aug</c:v>
                </c:pt>
                <c:pt idx="195">
                  <c:v>1998 - Sep</c:v>
                </c:pt>
                <c:pt idx="196">
                  <c:v>1998 - Oct</c:v>
                </c:pt>
                <c:pt idx="197">
                  <c:v>1998 - Nov</c:v>
                </c:pt>
                <c:pt idx="198">
                  <c:v>1998 - Dec</c:v>
                </c:pt>
                <c:pt idx="199">
                  <c:v>1999 - Jan</c:v>
                </c:pt>
                <c:pt idx="200">
                  <c:v>1999 - Feb</c:v>
                </c:pt>
                <c:pt idx="201">
                  <c:v>1999 - Mar</c:v>
                </c:pt>
                <c:pt idx="202">
                  <c:v>1999 - Apr</c:v>
                </c:pt>
                <c:pt idx="203">
                  <c:v>1999 - May</c:v>
                </c:pt>
                <c:pt idx="204">
                  <c:v>1999 - Jun</c:v>
                </c:pt>
                <c:pt idx="205">
                  <c:v>1999 - Jul</c:v>
                </c:pt>
                <c:pt idx="206">
                  <c:v>1999 - Aug</c:v>
                </c:pt>
                <c:pt idx="207">
                  <c:v>1999 - Sep</c:v>
                </c:pt>
                <c:pt idx="208">
                  <c:v>1999 - Oct</c:v>
                </c:pt>
                <c:pt idx="209">
                  <c:v>1999 - Nov</c:v>
                </c:pt>
                <c:pt idx="210">
                  <c:v>1999 - Dec</c:v>
                </c:pt>
                <c:pt idx="211">
                  <c:v>2000 - Jan</c:v>
                </c:pt>
                <c:pt idx="212">
                  <c:v>2000 - Feb</c:v>
                </c:pt>
                <c:pt idx="213">
                  <c:v>2000 - Mar</c:v>
                </c:pt>
                <c:pt idx="214">
                  <c:v>2000 - Apr</c:v>
                </c:pt>
                <c:pt idx="215">
                  <c:v>2000 - May</c:v>
                </c:pt>
                <c:pt idx="216">
                  <c:v>2000 - Jun</c:v>
                </c:pt>
                <c:pt idx="217">
                  <c:v>2000 - Jul</c:v>
                </c:pt>
                <c:pt idx="218">
                  <c:v>2000 - Aug</c:v>
                </c:pt>
                <c:pt idx="219">
                  <c:v>2000 - Sep</c:v>
                </c:pt>
                <c:pt idx="220">
                  <c:v>2000 - Oct</c:v>
                </c:pt>
                <c:pt idx="221">
                  <c:v>2000 - Nov</c:v>
                </c:pt>
                <c:pt idx="222">
                  <c:v>2000 - Dec</c:v>
                </c:pt>
                <c:pt idx="223">
                  <c:v>2001 - Jan</c:v>
                </c:pt>
                <c:pt idx="224">
                  <c:v>2001 - Feb</c:v>
                </c:pt>
                <c:pt idx="225">
                  <c:v>2001 - Mar</c:v>
                </c:pt>
                <c:pt idx="226">
                  <c:v>2001 - Apr</c:v>
                </c:pt>
                <c:pt idx="227">
                  <c:v>2001 - May</c:v>
                </c:pt>
                <c:pt idx="228">
                  <c:v>2001 - Jun</c:v>
                </c:pt>
                <c:pt idx="229">
                  <c:v>2001 - Jul</c:v>
                </c:pt>
                <c:pt idx="230">
                  <c:v>2001 - Aug</c:v>
                </c:pt>
                <c:pt idx="231">
                  <c:v>2001 - Sep</c:v>
                </c:pt>
                <c:pt idx="232">
                  <c:v>2001 - Oct</c:v>
                </c:pt>
                <c:pt idx="233">
                  <c:v>2001 - Nov</c:v>
                </c:pt>
                <c:pt idx="234">
                  <c:v>2001 - Dec</c:v>
                </c:pt>
                <c:pt idx="235">
                  <c:v>2002 - Jan</c:v>
                </c:pt>
                <c:pt idx="236">
                  <c:v>2002 - Feb</c:v>
                </c:pt>
                <c:pt idx="237">
                  <c:v>2002 - Mar</c:v>
                </c:pt>
                <c:pt idx="238">
                  <c:v>2002 - Apr</c:v>
                </c:pt>
                <c:pt idx="239">
                  <c:v>2002 - May</c:v>
                </c:pt>
                <c:pt idx="240">
                  <c:v>2002 - Jun</c:v>
                </c:pt>
                <c:pt idx="241">
                  <c:v>2002 - Jul</c:v>
                </c:pt>
                <c:pt idx="242">
                  <c:v>2002 - Aug</c:v>
                </c:pt>
                <c:pt idx="243">
                  <c:v>2002 - Sep</c:v>
                </c:pt>
                <c:pt idx="244">
                  <c:v>2002 - Oct</c:v>
                </c:pt>
                <c:pt idx="245">
                  <c:v>2002 - Nov</c:v>
                </c:pt>
                <c:pt idx="246">
                  <c:v>2002 - Dec</c:v>
                </c:pt>
                <c:pt idx="247">
                  <c:v>2003 - Jan</c:v>
                </c:pt>
                <c:pt idx="248">
                  <c:v>2003 - Feb</c:v>
                </c:pt>
                <c:pt idx="249">
                  <c:v>2003 - Mar</c:v>
                </c:pt>
                <c:pt idx="250">
                  <c:v>2003 - Apr</c:v>
                </c:pt>
                <c:pt idx="251">
                  <c:v>2003 - May</c:v>
                </c:pt>
                <c:pt idx="252">
                  <c:v>2003 - Jun</c:v>
                </c:pt>
                <c:pt idx="253">
                  <c:v>2003 - Jul</c:v>
                </c:pt>
                <c:pt idx="254">
                  <c:v>2003 - Aug</c:v>
                </c:pt>
                <c:pt idx="255">
                  <c:v>2003 - Sep</c:v>
                </c:pt>
                <c:pt idx="256">
                  <c:v>2003 - Oct</c:v>
                </c:pt>
                <c:pt idx="257">
                  <c:v>2003 - Nov</c:v>
                </c:pt>
                <c:pt idx="258">
                  <c:v>2003 - Dec</c:v>
                </c:pt>
                <c:pt idx="259">
                  <c:v>2004 - Jan</c:v>
                </c:pt>
                <c:pt idx="260">
                  <c:v>2004 - Feb</c:v>
                </c:pt>
                <c:pt idx="261">
                  <c:v>2004 - Mar</c:v>
                </c:pt>
                <c:pt idx="262">
                  <c:v>2004 - Apr</c:v>
                </c:pt>
                <c:pt idx="263">
                  <c:v>2004 - May</c:v>
                </c:pt>
                <c:pt idx="264">
                  <c:v>2004 - Jun</c:v>
                </c:pt>
                <c:pt idx="265">
                  <c:v>2004 - Jul</c:v>
                </c:pt>
                <c:pt idx="266">
                  <c:v>2004 - Aug</c:v>
                </c:pt>
                <c:pt idx="267">
                  <c:v>2004 - Sep</c:v>
                </c:pt>
                <c:pt idx="268">
                  <c:v>2004 - Oct</c:v>
                </c:pt>
                <c:pt idx="269">
                  <c:v>2004 - Nov</c:v>
                </c:pt>
                <c:pt idx="270">
                  <c:v>2004 - Dec</c:v>
                </c:pt>
                <c:pt idx="271">
                  <c:v>2005 - Jan</c:v>
                </c:pt>
                <c:pt idx="272">
                  <c:v>2005 - Feb</c:v>
                </c:pt>
                <c:pt idx="273">
                  <c:v>2005 - Mar</c:v>
                </c:pt>
                <c:pt idx="274">
                  <c:v>2005 - Apr</c:v>
                </c:pt>
                <c:pt idx="275">
                  <c:v>2005 - May</c:v>
                </c:pt>
                <c:pt idx="276">
                  <c:v>2005 - Jun</c:v>
                </c:pt>
                <c:pt idx="277">
                  <c:v>2005 - Jul</c:v>
                </c:pt>
                <c:pt idx="278">
                  <c:v>2005 - Aug</c:v>
                </c:pt>
                <c:pt idx="279">
                  <c:v>2005 - Sep</c:v>
                </c:pt>
                <c:pt idx="280">
                  <c:v>2005 - Oct</c:v>
                </c:pt>
                <c:pt idx="281">
                  <c:v>2005 - Nov</c:v>
                </c:pt>
                <c:pt idx="282">
                  <c:v>2005 - Dec</c:v>
                </c:pt>
                <c:pt idx="283">
                  <c:v>2006 - Jan</c:v>
                </c:pt>
                <c:pt idx="284">
                  <c:v>2006 - Feb</c:v>
                </c:pt>
                <c:pt idx="285">
                  <c:v>2006 - Mar</c:v>
                </c:pt>
                <c:pt idx="286">
                  <c:v>2006 - Apr</c:v>
                </c:pt>
                <c:pt idx="287">
                  <c:v>2006 - May</c:v>
                </c:pt>
                <c:pt idx="288">
                  <c:v>2006 - Jun</c:v>
                </c:pt>
                <c:pt idx="289">
                  <c:v>2006 - Jul</c:v>
                </c:pt>
                <c:pt idx="290">
                  <c:v>2006 - Aug</c:v>
                </c:pt>
                <c:pt idx="291">
                  <c:v>2006 - Sep</c:v>
                </c:pt>
                <c:pt idx="292">
                  <c:v>2006 - Oct</c:v>
                </c:pt>
                <c:pt idx="293">
                  <c:v>2006 - Nov</c:v>
                </c:pt>
                <c:pt idx="294">
                  <c:v>2006 - Dec</c:v>
                </c:pt>
                <c:pt idx="295">
                  <c:v>2007 - Jan</c:v>
                </c:pt>
                <c:pt idx="296">
                  <c:v>2007 - Feb</c:v>
                </c:pt>
                <c:pt idx="297">
                  <c:v>2007 - Mar</c:v>
                </c:pt>
                <c:pt idx="298">
                  <c:v>2007 - Apr</c:v>
                </c:pt>
                <c:pt idx="299">
                  <c:v>2007 - May</c:v>
                </c:pt>
                <c:pt idx="300">
                  <c:v>2007 - Jun</c:v>
                </c:pt>
                <c:pt idx="301">
                  <c:v>2007 - Jul</c:v>
                </c:pt>
                <c:pt idx="302">
                  <c:v>2007 - Aug</c:v>
                </c:pt>
                <c:pt idx="303">
                  <c:v>2007 - Sep</c:v>
                </c:pt>
                <c:pt idx="304">
                  <c:v>2007 - Oct</c:v>
                </c:pt>
                <c:pt idx="305">
                  <c:v>2007 - Nov</c:v>
                </c:pt>
                <c:pt idx="306">
                  <c:v>2007 - Dec</c:v>
                </c:pt>
                <c:pt idx="307">
                  <c:v>2008 - Jan</c:v>
                </c:pt>
                <c:pt idx="308">
                  <c:v>2008 - Feb</c:v>
                </c:pt>
                <c:pt idx="309">
                  <c:v>2008 - Mar</c:v>
                </c:pt>
                <c:pt idx="310">
                  <c:v>2008 - Apr</c:v>
                </c:pt>
                <c:pt idx="311">
                  <c:v>2008 - May</c:v>
                </c:pt>
                <c:pt idx="312">
                  <c:v>2008 - Jun</c:v>
                </c:pt>
                <c:pt idx="313">
                  <c:v>2008 - Jul</c:v>
                </c:pt>
                <c:pt idx="314">
                  <c:v>2008 - Aug</c:v>
                </c:pt>
                <c:pt idx="315">
                  <c:v>2008 - Sep</c:v>
                </c:pt>
                <c:pt idx="316">
                  <c:v>2008 - Oct</c:v>
                </c:pt>
                <c:pt idx="317">
                  <c:v>2008 - Nov</c:v>
                </c:pt>
                <c:pt idx="318">
                  <c:v>2008 - Dec</c:v>
                </c:pt>
                <c:pt idx="319">
                  <c:v>2009 - Jan</c:v>
                </c:pt>
                <c:pt idx="320">
                  <c:v>2009 - Feb</c:v>
                </c:pt>
                <c:pt idx="321">
                  <c:v>2009 - Mar</c:v>
                </c:pt>
                <c:pt idx="322">
                  <c:v>2009 - Apr</c:v>
                </c:pt>
                <c:pt idx="323">
                  <c:v>2009 - May</c:v>
                </c:pt>
                <c:pt idx="324">
                  <c:v>2009 - Jun</c:v>
                </c:pt>
                <c:pt idx="325">
                  <c:v>2009 - Jul</c:v>
                </c:pt>
                <c:pt idx="326">
                  <c:v>2009 - Aug</c:v>
                </c:pt>
                <c:pt idx="327">
                  <c:v>2009 - Sep</c:v>
                </c:pt>
                <c:pt idx="328">
                  <c:v>2009 - Oct</c:v>
                </c:pt>
                <c:pt idx="329">
                  <c:v>2009 - Nov</c:v>
                </c:pt>
                <c:pt idx="330">
                  <c:v>2009 - Dec</c:v>
                </c:pt>
                <c:pt idx="331">
                  <c:v>2010 - Jan</c:v>
                </c:pt>
                <c:pt idx="332">
                  <c:v>2010 - Feb</c:v>
                </c:pt>
                <c:pt idx="333">
                  <c:v>2010 - Mar</c:v>
                </c:pt>
                <c:pt idx="334">
                  <c:v>2010 - Apr</c:v>
                </c:pt>
                <c:pt idx="335">
                  <c:v>2010 - May</c:v>
                </c:pt>
                <c:pt idx="336">
                  <c:v>2010 - Jun</c:v>
                </c:pt>
                <c:pt idx="337">
                  <c:v>2010 - Jul</c:v>
                </c:pt>
                <c:pt idx="338">
                  <c:v>2010 - Aug</c:v>
                </c:pt>
                <c:pt idx="339">
                  <c:v>2010 - Sep</c:v>
                </c:pt>
                <c:pt idx="340">
                  <c:v>2010 - Oct</c:v>
                </c:pt>
              </c:strCache>
            </c:strRef>
          </c:cat>
          <c:val>
            <c:numRef>
              <c:f>Sheet1!$C$2:$C$342</c:f>
              <c:numCache>
                <c:formatCode>General</c:formatCode>
                <c:ptCount val="341"/>
                <c:pt idx="0">
                  <c:v>-4.7</c:v>
                </c:pt>
                <c:pt idx="1">
                  <c:v>-4.0999999999999996</c:v>
                </c:pt>
                <c:pt idx="2">
                  <c:v>-4.8</c:v>
                </c:pt>
                <c:pt idx="3">
                  <c:v>-4.6000000000000005</c:v>
                </c:pt>
                <c:pt idx="4">
                  <c:v>-3.6</c:v>
                </c:pt>
                <c:pt idx="5">
                  <c:v>-1.7999999999999996</c:v>
                </c:pt>
                <c:pt idx="6">
                  <c:v>-1.9999999999999998</c:v>
                </c:pt>
                <c:pt idx="7">
                  <c:v>-1.1000000000000001</c:v>
                </c:pt>
                <c:pt idx="8">
                  <c:v>-1.6</c:v>
                </c:pt>
                <c:pt idx="9">
                  <c:v>-0.80000000000000038</c:v>
                </c:pt>
                <c:pt idx="10">
                  <c:v>-1.5</c:v>
                </c:pt>
                <c:pt idx="11">
                  <c:v>-1.2999999999999996</c:v>
                </c:pt>
                <c:pt idx="12">
                  <c:v>0.4</c:v>
                </c:pt>
                <c:pt idx="13">
                  <c:v>1.4</c:v>
                </c:pt>
                <c:pt idx="14">
                  <c:v>1.2999999999999996</c:v>
                </c:pt>
                <c:pt idx="15">
                  <c:v>1.1000000000000001</c:v>
                </c:pt>
                <c:pt idx="16">
                  <c:v>1.5</c:v>
                </c:pt>
                <c:pt idx="17">
                  <c:v>0.79999999999999982</c:v>
                </c:pt>
                <c:pt idx="18">
                  <c:v>-0.69999999999999973</c:v>
                </c:pt>
                <c:pt idx="19">
                  <c:v>-0.5</c:v>
                </c:pt>
                <c:pt idx="20">
                  <c:v>0</c:v>
                </c:pt>
                <c:pt idx="21">
                  <c:v>-0.70000000000000029</c:v>
                </c:pt>
                <c:pt idx="22">
                  <c:v>0.20000000000000021</c:v>
                </c:pt>
                <c:pt idx="23">
                  <c:v>0.79999999999999982</c:v>
                </c:pt>
                <c:pt idx="24">
                  <c:v>-1.5</c:v>
                </c:pt>
                <c:pt idx="25">
                  <c:v>-1</c:v>
                </c:pt>
                <c:pt idx="26">
                  <c:v>-1.5</c:v>
                </c:pt>
                <c:pt idx="27">
                  <c:v>-1.4</c:v>
                </c:pt>
                <c:pt idx="28">
                  <c:v>-1.2999999999999996</c:v>
                </c:pt>
                <c:pt idx="29">
                  <c:v>-2.1</c:v>
                </c:pt>
                <c:pt idx="30">
                  <c:v>-0.89999999999999991</c:v>
                </c:pt>
                <c:pt idx="31">
                  <c:v>0.90000000000000047</c:v>
                </c:pt>
                <c:pt idx="32">
                  <c:v>0</c:v>
                </c:pt>
                <c:pt idx="33">
                  <c:v>0.10000000000000009</c:v>
                </c:pt>
                <c:pt idx="34">
                  <c:v>0.10000000000000009</c:v>
                </c:pt>
                <c:pt idx="35">
                  <c:v>-0.20000000000000021</c:v>
                </c:pt>
                <c:pt idx="36">
                  <c:v>0.5</c:v>
                </c:pt>
                <c:pt idx="37">
                  <c:v>-0.10000000000000009</c:v>
                </c:pt>
                <c:pt idx="38">
                  <c:v>1.6</c:v>
                </c:pt>
                <c:pt idx="39">
                  <c:v>2.399999999999999</c:v>
                </c:pt>
                <c:pt idx="40">
                  <c:v>1.3999999999999992</c:v>
                </c:pt>
                <c:pt idx="41">
                  <c:v>0.70000000000000029</c:v>
                </c:pt>
                <c:pt idx="42">
                  <c:v>0.90000000000000047</c:v>
                </c:pt>
                <c:pt idx="43">
                  <c:v>0.5</c:v>
                </c:pt>
                <c:pt idx="44">
                  <c:v>1.3999999999999992</c:v>
                </c:pt>
                <c:pt idx="45">
                  <c:v>4.8</c:v>
                </c:pt>
                <c:pt idx="46">
                  <c:v>5.6</c:v>
                </c:pt>
                <c:pt idx="47">
                  <c:v>8.9</c:v>
                </c:pt>
                <c:pt idx="48">
                  <c:v>6.2</c:v>
                </c:pt>
                <c:pt idx="49">
                  <c:v>2.5</c:v>
                </c:pt>
                <c:pt idx="50">
                  <c:v>4.5999999999999996</c:v>
                </c:pt>
                <c:pt idx="51">
                  <c:v>4</c:v>
                </c:pt>
                <c:pt idx="52">
                  <c:v>3.9999999999999991</c:v>
                </c:pt>
                <c:pt idx="53">
                  <c:v>6</c:v>
                </c:pt>
                <c:pt idx="54">
                  <c:v>5.8</c:v>
                </c:pt>
                <c:pt idx="55">
                  <c:v>6.1</c:v>
                </c:pt>
                <c:pt idx="56">
                  <c:v>8.7000000000000011</c:v>
                </c:pt>
                <c:pt idx="57">
                  <c:v>4</c:v>
                </c:pt>
                <c:pt idx="58">
                  <c:v>3.5</c:v>
                </c:pt>
                <c:pt idx="59">
                  <c:v>-0.30000000000000032</c:v>
                </c:pt>
                <c:pt idx="60">
                  <c:v>0.29999999999999988</c:v>
                </c:pt>
                <c:pt idx="61">
                  <c:v>6.6</c:v>
                </c:pt>
                <c:pt idx="62">
                  <c:v>1.2000000000000002</c:v>
                </c:pt>
                <c:pt idx="63">
                  <c:v>2.2000000000000002</c:v>
                </c:pt>
                <c:pt idx="64">
                  <c:v>2.0999999999999992</c:v>
                </c:pt>
                <c:pt idx="65">
                  <c:v>1.2000000000000002</c:v>
                </c:pt>
                <c:pt idx="66">
                  <c:v>1.4000000000000004</c:v>
                </c:pt>
                <c:pt idx="67">
                  <c:v>2.2000000000000002</c:v>
                </c:pt>
                <c:pt idx="68">
                  <c:v>0</c:v>
                </c:pt>
                <c:pt idx="69">
                  <c:v>0.5</c:v>
                </c:pt>
                <c:pt idx="70">
                  <c:v>-1.7000000000000002</c:v>
                </c:pt>
                <c:pt idx="71">
                  <c:v>9.9999999999999672E-2</c:v>
                </c:pt>
                <c:pt idx="72">
                  <c:v>1</c:v>
                </c:pt>
                <c:pt idx="73">
                  <c:v>-1.3999999999999992</c:v>
                </c:pt>
                <c:pt idx="74">
                  <c:v>1.7000000000000002</c:v>
                </c:pt>
                <c:pt idx="75">
                  <c:v>-0.70000000000000029</c:v>
                </c:pt>
                <c:pt idx="76">
                  <c:v>0.79999999999999982</c:v>
                </c:pt>
                <c:pt idx="77">
                  <c:v>-0.10000000000000053</c:v>
                </c:pt>
                <c:pt idx="78">
                  <c:v>-0.50000000000000044</c:v>
                </c:pt>
                <c:pt idx="79">
                  <c:v>-2</c:v>
                </c:pt>
                <c:pt idx="80">
                  <c:v>-0.79999999999999982</c:v>
                </c:pt>
                <c:pt idx="81">
                  <c:v>-0.40000000000000036</c:v>
                </c:pt>
                <c:pt idx="82">
                  <c:v>1.2999999999999996</c:v>
                </c:pt>
                <c:pt idx="83">
                  <c:v>-0.39999999999999958</c:v>
                </c:pt>
                <c:pt idx="84">
                  <c:v>-0.10000000000000053</c:v>
                </c:pt>
                <c:pt idx="85">
                  <c:v>0.60000000000000064</c:v>
                </c:pt>
                <c:pt idx="86">
                  <c:v>1</c:v>
                </c:pt>
                <c:pt idx="87">
                  <c:v>3.5999999999999992</c:v>
                </c:pt>
                <c:pt idx="88">
                  <c:v>1.6000000000000005</c:v>
                </c:pt>
                <c:pt idx="89">
                  <c:v>4.1000000000000005</c:v>
                </c:pt>
                <c:pt idx="90">
                  <c:v>2.7</c:v>
                </c:pt>
                <c:pt idx="91">
                  <c:v>0.39999999999999958</c:v>
                </c:pt>
                <c:pt idx="92">
                  <c:v>-1.7999999999999996</c:v>
                </c:pt>
                <c:pt idx="93">
                  <c:v>0</c:v>
                </c:pt>
                <c:pt idx="94">
                  <c:v>-0.70000000000000029</c:v>
                </c:pt>
                <c:pt idx="95">
                  <c:v>-1.1000000000000005</c:v>
                </c:pt>
                <c:pt idx="96">
                  <c:v>2.0999999999999992</c:v>
                </c:pt>
                <c:pt idx="97">
                  <c:v>-0.20000000000000021</c:v>
                </c:pt>
                <c:pt idx="98">
                  <c:v>-5.4</c:v>
                </c:pt>
                <c:pt idx="99">
                  <c:v>-4.4000000000000004</c:v>
                </c:pt>
                <c:pt idx="100">
                  <c:v>-5.8000000000000007</c:v>
                </c:pt>
                <c:pt idx="101">
                  <c:v>-8.3000000000000007</c:v>
                </c:pt>
                <c:pt idx="102">
                  <c:v>-7.4</c:v>
                </c:pt>
                <c:pt idx="103">
                  <c:v>-3.4999999999999991</c:v>
                </c:pt>
                <c:pt idx="104">
                  <c:v>-4.0999999999999996</c:v>
                </c:pt>
                <c:pt idx="105">
                  <c:v>-1.7999999999999996</c:v>
                </c:pt>
                <c:pt idx="106">
                  <c:v>0.29999999999999988</c:v>
                </c:pt>
                <c:pt idx="107">
                  <c:v>1.5999999999999994</c:v>
                </c:pt>
                <c:pt idx="108">
                  <c:v>-1.5</c:v>
                </c:pt>
                <c:pt idx="109">
                  <c:v>1.5999999999999994</c:v>
                </c:pt>
                <c:pt idx="110">
                  <c:v>3.4000000000000004</c:v>
                </c:pt>
                <c:pt idx="111">
                  <c:v>2.4</c:v>
                </c:pt>
                <c:pt idx="112">
                  <c:v>4.9000000000000004</c:v>
                </c:pt>
                <c:pt idx="113">
                  <c:v>4.1999999999999984</c:v>
                </c:pt>
                <c:pt idx="114">
                  <c:v>6.4</c:v>
                </c:pt>
                <c:pt idx="115">
                  <c:v>2.899999999999999</c:v>
                </c:pt>
                <c:pt idx="116">
                  <c:v>4.5</c:v>
                </c:pt>
                <c:pt idx="117">
                  <c:v>1.2999999999999996</c:v>
                </c:pt>
                <c:pt idx="118">
                  <c:v>-1</c:v>
                </c:pt>
                <c:pt idx="119">
                  <c:v>-1.4</c:v>
                </c:pt>
                <c:pt idx="120">
                  <c:v>-0.5</c:v>
                </c:pt>
                <c:pt idx="121">
                  <c:v>-4.5</c:v>
                </c:pt>
                <c:pt idx="122">
                  <c:v>-1.7000000000000002</c:v>
                </c:pt>
                <c:pt idx="123">
                  <c:v>-0.4</c:v>
                </c:pt>
                <c:pt idx="124">
                  <c:v>0.20000000000000021</c:v>
                </c:pt>
                <c:pt idx="125">
                  <c:v>0.69999999999999973</c:v>
                </c:pt>
                <c:pt idx="126">
                  <c:v>-0.6000000000000002</c:v>
                </c:pt>
                <c:pt idx="127">
                  <c:v>-3.3</c:v>
                </c:pt>
                <c:pt idx="128">
                  <c:v>-4.3000000000000007</c:v>
                </c:pt>
                <c:pt idx="129">
                  <c:v>-3</c:v>
                </c:pt>
                <c:pt idx="130">
                  <c:v>-1.5000000000000002</c:v>
                </c:pt>
                <c:pt idx="131">
                  <c:v>-0.5</c:v>
                </c:pt>
                <c:pt idx="132">
                  <c:v>1.5999999999999994</c:v>
                </c:pt>
                <c:pt idx="133">
                  <c:v>2.8</c:v>
                </c:pt>
                <c:pt idx="134">
                  <c:v>2</c:v>
                </c:pt>
                <c:pt idx="135">
                  <c:v>1.7999999999999996</c:v>
                </c:pt>
                <c:pt idx="136">
                  <c:v>0.90000000000000047</c:v>
                </c:pt>
                <c:pt idx="137">
                  <c:v>2.0999999999999992</c:v>
                </c:pt>
                <c:pt idx="138">
                  <c:v>2.1000000000000005</c:v>
                </c:pt>
                <c:pt idx="139">
                  <c:v>4.3</c:v>
                </c:pt>
                <c:pt idx="140">
                  <c:v>3.3</c:v>
                </c:pt>
                <c:pt idx="141">
                  <c:v>1.7999999999999996</c:v>
                </c:pt>
                <c:pt idx="142">
                  <c:v>2.3000000000000003</c:v>
                </c:pt>
                <c:pt idx="143">
                  <c:v>2.6000000000000005</c:v>
                </c:pt>
                <c:pt idx="144">
                  <c:v>1.7000000000000002</c:v>
                </c:pt>
                <c:pt idx="145">
                  <c:v>1.7000000000000002</c:v>
                </c:pt>
                <c:pt idx="146">
                  <c:v>1.9000000000000001</c:v>
                </c:pt>
                <c:pt idx="147">
                  <c:v>-0.5</c:v>
                </c:pt>
                <c:pt idx="148">
                  <c:v>-0.10000000000000009</c:v>
                </c:pt>
                <c:pt idx="149">
                  <c:v>-0.30000000000000032</c:v>
                </c:pt>
                <c:pt idx="150">
                  <c:v>-0.10000000000000009</c:v>
                </c:pt>
                <c:pt idx="151">
                  <c:v>-2.2999999999999998</c:v>
                </c:pt>
                <c:pt idx="152">
                  <c:v>-2</c:v>
                </c:pt>
                <c:pt idx="153">
                  <c:v>-1.7999999999999996</c:v>
                </c:pt>
                <c:pt idx="154">
                  <c:v>-3.2</c:v>
                </c:pt>
                <c:pt idx="155">
                  <c:v>-2.8000000000000003</c:v>
                </c:pt>
                <c:pt idx="156">
                  <c:v>-0.4</c:v>
                </c:pt>
                <c:pt idx="157">
                  <c:v>1</c:v>
                </c:pt>
                <c:pt idx="158">
                  <c:v>1.6</c:v>
                </c:pt>
                <c:pt idx="159">
                  <c:v>2.9000000000000004</c:v>
                </c:pt>
                <c:pt idx="160">
                  <c:v>1.8999999999999992</c:v>
                </c:pt>
                <c:pt idx="161">
                  <c:v>2.6</c:v>
                </c:pt>
                <c:pt idx="162">
                  <c:v>1.7000000000000002</c:v>
                </c:pt>
                <c:pt idx="163">
                  <c:v>4.3</c:v>
                </c:pt>
                <c:pt idx="164">
                  <c:v>3.8</c:v>
                </c:pt>
                <c:pt idx="165">
                  <c:v>4.6000000000000005</c:v>
                </c:pt>
                <c:pt idx="166">
                  <c:v>5.2</c:v>
                </c:pt>
                <c:pt idx="167">
                  <c:v>4.6000000000000005</c:v>
                </c:pt>
                <c:pt idx="168">
                  <c:v>2.8</c:v>
                </c:pt>
                <c:pt idx="169">
                  <c:v>1.3000000000000003</c:v>
                </c:pt>
                <c:pt idx="170">
                  <c:v>0.30000000000000032</c:v>
                </c:pt>
                <c:pt idx="171">
                  <c:v>-0.10000000000000009</c:v>
                </c:pt>
                <c:pt idx="172">
                  <c:v>0</c:v>
                </c:pt>
                <c:pt idx="173">
                  <c:v>0</c:v>
                </c:pt>
                <c:pt idx="174">
                  <c:v>1.3000000000000003</c:v>
                </c:pt>
                <c:pt idx="175">
                  <c:v>1.0999999999999994</c:v>
                </c:pt>
                <c:pt idx="176">
                  <c:v>0.89999999999999991</c:v>
                </c:pt>
                <c:pt idx="177">
                  <c:v>1.1000000000000001</c:v>
                </c:pt>
                <c:pt idx="178">
                  <c:v>1.5</c:v>
                </c:pt>
                <c:pt idx="179">
                  <c:v>2.8</c:v>
                </c:pt>
                <c:pt idx="180">
                  <c:v>1.7999999999999996</c:v>
                </c:pt>
                <c:pt idx="181">
                  <c:v>2.5</c:v>
                </c:pt>
                <c:pt idx="182">
                  <c:v>3.5</c:v>
                </c:pt>
                <c:pt idx="183">
                  <c:v>4.5999999999999996</c:v>
                </c:pt>
                <c:pt idx="184">
                  <c:v>4.4000000000000004</c:v>
                </c:pt>
                <c:pt idx="185">
                  <c:v>4</c:v>
                </c:pt>
                <c:pt idx="186">
                  <c:v>4.3</c:v>
                </c:pt>
                <c:pt idx="187">
                  <c:v>4.0999999999999996</c:v>
                </c:pt>
                <c:pt idx="188">
                  <c:v>4.6999999999999984</c:v>
                </c:pt>
                <c:pt idx="189">
                  <c:v>4.5999999999999996</c:v>
                </c:pt>
                <c:pt idx="190">
                  <c:v>4.6999999999999984</c:v>
                </c:pt>
                <c:pt idx="191">
                  <c:v>4.8999999999999995</c:v>
                </c:pt>
                <c:pt idx="192">
                  <c:v>3.9</c:v>
                </c:pt>
                <c:pt idx="193">
                  <c:v>4.5</c:v>
                </c:pt>
                <c:pt idx="194">
                  <c:v>2.4999999999999991</c:v>
                </c:pt>
                <c:pt idx="195">
                  <c:v>3.1</c:v>
                </c:pt>
                <c:pt idx="196">
                  <c:v>3.4000000000000004</c:v>
                </c:pt>
                <c:pt idx="197">
                  <c:v>4.2</c:v>
                </c:pt>
                <c:pt idx="198">
                  <c:v>2.1</c:v>
                </c:pt>
                <c:pt idx="199">
                  <c:v>3.0999999999999992</c:v>
                </c:pt>
                <c:pt idx="200">
                  <c:v>3</c:v>
                </c:pt>
                <c:pt idx="201">
                  <c:v>2.2999999999999998</c:v>
                </c:pt>
                <c:pt idx="202">
                  <c:v>1.6</c:v>
                </c:pt>
                <c:pt idx="203">
                  <c:v>0.89999999999999991</c:v>
                </c:pt>
                <c:pt idx="204">
                  <c:v>2.2999999999999998</c:v>
                </c:pt>
                <c:pt idx="205">
                  <c:v>1</c:v>
                </c:pt>
                <c:pt idx="206">
                  <c:v>2.7</c:v>
                </c:pt>
                <c:pt idx="207">
                  <c:v>1.2999999999999996</c:v>
                </c:pt>
                <c:pt idx="208">
                  <c:v>0.79999999999999982</c:v>
                </c:pt>
                <c:pt idx="209">
                  <c:v>0.29999999999999988</c:v>
                </c:pt>
                <c:pt idx="210">
                  <c:v>1.2999999999999996</c:v>
                </c:pt>
                <c:pt idx="211">
                  <c:v>-0.69999999999999973</c:v>
                </c:pt>
                <c:pt idx="212">
                  <c:v>1.2000000000000002</c:v>
                </c:pt>
                <c:pt idx="213">
                  <c:v>0.10000000000000009</c:v>
                </c:pt>
                <c:pt idx="214">
                  <c:v>1.0999999999999994</c:v>
                </c:pt>
                <c:pt idx="215">
                  <c:v>0.5</c:v>
                </c:pt>
                <c:pt idx="216">
                  <c:v>-1.3000000000000003</c:v>
                </c:pt>
                <c:pt idx="217">
                  <c:v>1.8000000000000003</c:v>
                </c:pt>
                <c:pt idx="218">
                  <c:v>0.80000000000000038</c:v>
                </c:pt>
                <c:pt idx="219">
                  <c:v>1.9000000000000006</c:v>
                </c:pt>
                <c:pt idx="220">
                  <c:v>1.0999999999999994</c:v>
                </c:pt>
                <c:pt idx="221">
                  <c:v>1.3000000000000003</c:v>
                </c:pt>
                <c:pt idx="222">
                  <c:v>1.1000000000000001</c:v>
                </c:pt>
                <c:pt idx="223">
                  <c:v>-0.6000000000000002</c:v>
                </c:pt>
                <c:pt idx="224">
                  <c:v>0.20000000000000021</c:v>
                </c:pt>
                <c:pt idx="225">
                  <c:v>3.5</c:v>
                </c:pt>
                <c:pt idx="226">
                  <c:v>1.8999999999999992</c:v>
                </c:pt>
                <c:pt idx="227">
                  <c:v>1.8000000000000003</c:v>
                </c:pt>
                <c:pt idx="228">
                  <c:v>5.3999999999999995</c:v>
                </c:pt>
                <c:pt idx="229">
                  <c:v>3.2</c:v>
                </c:pt>
                <c:pt idx="230">
                  <c:v>4.5999999999999996</c:v>
                </c:pt>
                <c:pt idx="231">
                  <c:v>1.4999999999999993</c:v>
                </c:pt>
                <c:pt idx="232">
                  <c:v>2.8000000000000003</c:v>
                </c:pt>
                <c:pt idx="233">
                  <c:v>3.5000000000000004</c:v>
                </c:pt>
                <c:pt idx="234">
                  <c:v>8</c:v>
                </c:pt>
                <c:pt idx="235">
                  <c:v>8.6000000000000014</c:v>
                </c:pt>
                <c:pt idx="236">
                  <c:v>7.1</c:v>
                </c:pt>
                <c:pt idx="237">
                  <c:v>4.8000000000000007</c:v>
                </c:pt>
                <c:pt idx="238">
                  <c:v>5.3000000000000007</c:v>
                </c:pt>
                <c:pt idx="239">
                  <c:v>5.7</c:v>
                </c:pt>
                <c:pt idx="240">
                  <c:v>6.6</c:v>
                </c:pt>
                <c:pt idx="241">
                  <c:v>5.8</c:v>
                </c:pt>
                <c:pt idx="242">
                  <c:v>3.5</c:v>
                </c:pt>
                <c:pt idx="243">
                  <c:v>5.6</c:v>
                </c:pt>
                <c:pt idx="244">
                  <c:v>7.6</c:v>
                </c:pt>
                <c:pt idx="245">
                  <c:v>7.3999999999999995</c:v>
                </c:pt>
                <c:pt idx="246">
                  <c:v>3.9000000000000004</c:v>
                </c:pt>
                <c:pt idx="247">
                  <c:v>3.4000000000000004</c:v>
                </c:pt>
                <c:pt idx="248">
                  <c:v>2.9</c:v>
                </c:pt>
                <c:pt idx="249">
                  <c:v>3.4000000000000004</c:v>
                </c:pt>
                <c:pt idx="250">
                  <c:v>5.0999999999999996</c:v>
                </c:pt>
                <c:pt idx="251">
                  <c:v>5.5</c:v>
                </c:pt>
                <c:pt idx="252">
                  <c:v>4.9000000000000004</c:v>
                </c:pt>
                <c:pt idx="253">
                  <c:v>6.1</c:v>
                </c:pt>
                <c:pt idx="254">
                  <c:v>7.3999999999999995</c:v>
                </c:pt>
                <c:pt idx="255">
                  <c:v>6.4</c:v>
                </c:pt>
                <c:pt idx="256">
                  <c:v>5.8</c:v>
                </c:pt>
                <c:pt idx="257">
                  <c:v>3.6999999999999997</c:v>
                </c:pt>
                <c:pt idx="258">
                  <c:v>5.3</c:v>
                </c:pt>
                <c:pt idx="259">
                  <c:v>4.4000000000000004</c:v>
                </c:pt>
                <c:pt idx="260">
                  <c:v>6.4999999999999991</c:v>
                </c:pt>
                <c:pt idx="261">
                  <c:v>5.6</c:v>
                </c:pt>
                <c:pt idx="262">
                  <c:v>5.6000000000000005</c:v>
                </c:pt>
                <c:pt idx="263">
                  <c:v>6.6999999999999984</c:v>
                </c:pt>
                <c:pt idx="264">
                  <c:v>5.8999999999999995</c:v>
                </c:pt>
                <c:pt idx="265">
                  <c:v>5.1999999999999984</c:v>
                </c:pt>
                <c:pt idx="266">
                  <c:v>4</c:v>
                </c:pt>
                <c:pt idx="267">
                  <c:v>5.6</c:v>
                </c:pt>
                <c:pt idx="268">
                  <c:v>4.7</c:v>
                </c:pt>
                <c:pt idx="269">
                  <c:v>6.7000000000000011</c:v>
                </c:pt>
                <c:pt idx="270">
                  <c:v>4.8</c:v>
                </c:pt>
                <c:pt idx="271">
                  <c:v>6.5000000000000009</c:v>
                </c:pt>
                <c:pt idx="272">
                  <c:v>5.5</c:v>
                </c:pt>
                <c:pt idx="273">
                  <c:v>7.1000000000000005</c:v>
                </c:pt>
                <c:pt idx="274">
                  <c:v>11.3</c:v>
                </c:pt>
                <c:pt idx="275">
                  <c:v>8.8000000000000025</c:v>
                </c:pt>
                <c:pt idx="276">
                  <c:v>11</c:v>
                </c:pt>
                <c:pt idx="277">
                  <c:v>10.3</c:v>
                </c:pt>
                <c:pt idx="278">
                  <c:v>12.8</c:v>
                </c:pt>
                <c:pt idx="279">
                  <c:v>9.6000000000000014</c:v>
                </c:pt>
                <c:pt idx="280">
                  <c:v>12.500000000000002</c:v>
                </c:pt>
                <c:pt idx="281">
                  <c:v>10</c:v>
                </c:pt>
                <c:pt idx="282">
                  <c:v>7.3</c:v>
                </c:pt>
                <c:pt idx="283">
                  <c:v>7.1</c:v>
                </c:pt>
                <c:pt idx="284">
                  <c:v>5.6</c:v>
                </c:pt>
                <c:pt idx="285">
                  <c:v>4.4000000000000004</c:v>
                </c:pt>
                <c:pt idx="286">
                  <c:v>0.69999999999999973</c:v>
                </c:pt>
                <c:pt idx="287">
                  <c:v>1.9000000000000006</c:v>
                </c:pt>
                <c:pt idx="288">
                  <c:v>-3.7</c:v>
                </c:pt>
                <c:pt idx="289">
                  <c:v>-2.6999999999999997</c:v>
                </c:pt>
                <c:pt idx="290">
                  <c:v>-6.3</c:v>
                </c:pt>
                <c:pt idx="291">
                  <c:v>-4</c:v>
                </c:pt>
                <c:pt idx="292">
                  <c:v>-5.6</c:v>
                </c:pt>
                <c:pt idx="293">
                  <c:v>-5.8</c:v>
                </c:pt>
                <c:pt idx="294">
                  <c:v>-2.9</c:v>
                </c:pt>
                <c:pt idx="295">
                  <c:v>-5.6</c:v>
                </c:pt>
                <c:pt idx="296">
                  <c:v>-3.3</c:v>
                </c:pt>
                <c:pt idx="297">
                  <c:v>-3.3</c:v>
                </c:pt>
                <c:pt idx="298">
                  <c:v>-4.2</c:v>
                </c:pt>
                <c:pt idx="299">
                  <c:v>-5.6</c:v>
                </c:pt>
                <c:pt idx="300">
                  <c:v>-3</c:v>
                </c:pt>
                <c:pt idx="301">
                  <c:v>-3.3</c:v>
                </c:pt>
                <c:pt idx="302">
                  <c:v>-2</c:v>
                </c:pt>
                <c:pt idx="303">
                  <c:v>-8.5</c:v>
                </c:pt>
                <c:pt idx="304">
                  <c:v>-10.3</c:v>
                </c:pt>
                <c:pt idx="305">
                  <c:v>-8.6</c:v>
                </c:pt>
                <c:pt idx="306">
                  <c:v>-11.3</c:v>
                </c:pt>
                <c:pt idx="307">
                  <c:v>-10.200000000000001</c:v>
                </c:pt>
                <c:pt idx="308">
                  <c:v>-13</c:v>
                </c:pt>
                <c:pt idx="309">
                  <c:v>-12.6</c:v>
                </c:pt>
                <c:pt idx="310">
                  <c:v>-13</c:v>
                </c:pt>
                <c:pt idx="311">
                  <c:v>-11.3</c:v>
                </c:pt>
                <c:pt idx="312">
                  <c:v>-11.7</c:v>
                </c:pt>
                <c:pt idx="313">
                  <c:v>-14.1</c:v>
                </c:pt>
                <c:pt idx="314">
                  <c:v>-15</c:v>
                </c:pt>
                <c:pt idx="315">
                  <c:v>-13.8</c:v>
                </c:pt>
                <c:pt idx="316">
                  <c:v>-13</c:v>
                </c:pt>
                <c:pt idx="317">
                  <c:v>-14.2</c:v>
                </c:pt>
                <c:pt idx="318">
                  <c:v>-14.6</c:v>
                </c:pt>
                <c:pt idx="319">
                  <c:v>-16.599999999999994</c:v>
                </c:pt>
                <c:pt idx="320">
                  <c:v>-13.4</c:v>
                </c:pt>
                <c:pt idx="321">
                  <c:v>-13.7</c:v>
                </c:pt>
                <c:pt idx="322">
                  <c:v>-16.2</c:v>
                </c:pt>
                <c:pt idx="323">
                  <c:v>-14.2</c:v>
                </c:pt>
                <c:pt idx="324">
                  <c:v>-13.5</c:v>
                </c:pt>
                <c:pt idx="325">
                  <c:v>-11</c:v>
                </c:pt>
                <c:pt idx="326">
                  <c:v>-10.8</c:v>
                </c:pt>
                <c:pt idx="327">
                  <c:v>-6.3</c:v>
                </c:pt>
                <c:pt idx="328">
                  <c:v>-7.2</c:v>
                </c:pt>
                <c:pt idx="329">
                  <c:v>-7.7</c:v>
                </c:pt>
                <c:pt idx="330">
                  <c:v>-5.9</c:v>
                </c:pt>
                <c:pt idx="331">
                  <c:v>-2.9000000000000004</c:v>
                </c:pt>
                <c:pt idx="332">
                  <c:v>-4.5999999999999996</c:v>
                </c:pt>
                <c:pt idx="333">
                  <c:v>-2.5</c:v>
                </c:pt>
                <c:pt idx="334">
                  <c:v>1.6999999999999995</c:v>
                </c:pt>
                <c:pt idx="335">
                  <c:v>-2.1</c:v>
                </c:pt>
                <c:pt idx="336">
                  <c:v>-0.20000000000000009</c:v>
                </c:pt>
                <c:pt idx="337">
                  <c:v>-0.6000000000000002</c:v>
                </c:pt>
                <c:pt idx="338">
                  <c:v>-0.60000000000000009</c:v>
                </c:pt>
                <c:pt idx="339">
                  <c:v>-3.1</c:v>
                </c:pt>
                <c:pt idx="340">
                  <c:v>-1.7</c:v>
                </c:pt>
              </c:numCache>
            </c:numRef>
          </c:val>
        </c:ser>
        <c:dLbls/>
        <c:marker val="1"/>
        <c:axId val="101737216"/>
        <c:axId val="101738752"/>
      </c:lineChart>
      <c:catAx>
        <c:axId val="101737216"/>
        <c:scaling>
          <c:orientation val="minMax"/>
        </c:scaling>
        <c:axPos val="b"/>
        <c:tickLblPos val="nextTo"/>
        <c:crossAx val="101738752"/>
        <c:crosses val="autoZero"/>
        <c:auto val="1"/>
        <c:lblAlgn val="ctr"/>
        <c:lblOffset val="100"/>
      </c:catAx>
      <c:valAx>
        <c:axId val="101738752"/>
        <c:scaling>
          <c:orientation val="minMax"/>
        </c:scaling>
        <c:axPos val="l"/>
        <c:majorGridlines/>
        <c:numFmt formatCode="General" sourceLinked="1"/>
        <c:tickLblPos val="nextTo"/>
        <c:crossAx val="101737216"/>
        <c:crosses val="autoZero"/>
        <c:crossBetween val="between"/>
      </c:valAx>
    </c:plotArea>
    <c:plotVisOnly val="1"/>
    <c:dispBlanksAs val="gap"/>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5.9564719358534149E-2"/>
          <c:y val="5.2532833020638305E-2"/>
          <c:w val="0.92898052691867161"/>
          <c:h val="0.78986866791744836"/>
        </c:manualLayout>
      </c:layout>
      <c:barChart>
        <c:barDir val="col"/>
        <c:grouping val="clustered"/>
        <c:ser>
          <c:idx val="0"/>
          <c:order val="0"/>
          <c:tx>
            <c:strRef>
              <c:f>Sheet1!$B$1</c:f>
              <c:strCache>
                <c:ptCount val="1"/>
                <c:pt idx="0">
                  <c:v>ratio</c:v>
                </c:pt>
              </c:strCache>
            </c:strRef>
          </c:tx>
          <c:spPr>
            <a:solidFill>
              <a:srgbClr val="EF1F1D"/>
            </a:solidFill>
            <a:ln w="28360">
              <a:solidFill>
                <a:schemeClr val="tx1"/>
              </a:solidFill>
              <a:prstDash val="solid"/>
            </a:ln>
          </c:spPr>
          <c:cat>
            <c:strRef>
              <c:f>Sheet1!$A$2:$A$33</c:f>
              <c:strCach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 f</c:v>
                </c:pt>
              </c:strCache>
            </c:strRef>
          </c:cat>
          <c:val>
            <c:numRef>
              <c:f>Sheet1!$B$2:$B$33</c:f>
              <c:numCache>
                <c:formatCode>0.0%</c:formatCode>
                <c:ptCount val="32"/>
                <c:pt idx="0">
                  <c:v>3.5027624309392255E-2</c:v>
                </c:pt>
                <c:pt idx="1">
                  <c:v>2.8258488499452349E-2</c:v>
                </c:pt>
                <c:pt idx="2">
                  <c:v>2.3634336677814949E-2</c:v>
                </c:pt>
                <c:pt idx="3">
                  <c:v>3.18936877076412E-2</c:v>
                </c:pt>
                <c:pt idx="4">
                  <c:v>3.2063492063492072E-2</c:v>
                </c:pt>
                <c:pt idx="5">
                  <c:v>3.4666666666666665E-2</c:v>
                </c:pt>
                <c:pt idx="6">
                  <c:v>3.7927565392354132E-2</c:v>
                </c:pt>
                <c:pt idx="7">
                  <c:v>3.692458374142997E-2</c:v>
                </c:pt>
                <c:pt idx="8">
                  <c:v>3.6657169990503329E-2</c:v>
                </c:pt>
                <c:pt idx="9">
                  <c:v>3.0462962962962969E-2</c:v>
                </c:pt>
                <c:pt idx="10">
                  <c:v>2.9095890410958909E-2</c:v>
                </c:pt>
                <c:pt idx="11">
                  <c:v>2.9012915129151294E-2</c:v>
                </c:pt>
                <c:pt idx="12">
                  <c:v>3.1573137074517026E-2</c:v>
                </c:pt>
                <c:pt idx="13">
                  <c:v>3.3745487364620935E-2</c:v>
                </c:pt>
                <c:pt idx="14">
                  <c:v>3.3998250218722659E-2</c:v>
                </c:pt>
                <c:pt idx="15">
                  <c:v>3.2838874680306912E-2</c:v>
                </c:pt>
                <c:pt idx="16">
                  <c:v>3.4812030075187975E-2</c:v>
                </c:pt>
                <c:pt idx="17">
                  <c:v>3.5623471882640596E-2</c:v>
                </c:pt>
                <c:pt idx="18">
                  <c:v>3.9444003177124709E-2</c:v>
                </c:pt>
                <c:pt idx="19">
                  <c:v>4.0263770364623738E-2</c:v>
                </c:pt>
                <c:pt idx="20">
                  <c:v>3.9233687405159347E-2</c:v>
                </c:pt>
                <c:pt idx="21">
                  <c:v>4.045523520485584E-2</c:v>
                </c:pt>
                <c:pt idx="22">
                  <c:v>4.3215656178050649E-2</c:v>
                </c:pt>
                <c:pt idx="23">
                  <c:v>4.7561538461538468E-2</c:v>
                </c:pt>
                <c:pt idx="24">
                  <c:v>5.1598173515981727E-2</c:v>
                </c:pt>
                <c:pt idx="25">
                  <c:v>5.2894540014958878E-2</c:v>
                </c:pt>
                <c:pt idx="26">
                  <c:v>4.7597354886113163E-2</c:v>
                </c:pt>
                <c:pt idx="27">
                  <c:v>4.1075581395348837E-2</c:v>
                </c:pt>
                <c:pt idx="28">
                  <c:v>3.5913742690058481E-2</c:v>
                </c:pt>
                <c:pt idx="29">
                  <c:v>3.9648586707410241E-2</c:v>
                </c:pt>
                <c:pt idx="30">
                  <c:v>3.5999999999999997E-2</c:v>
                </c:pt>
              </c:numCache>
            </c:numRef>
          </c:val>
        </c:ser>
        <c:dLbls/>
        <c:axId val="102922112"/>
        <c:axId val="102923648"/>
      </c:barChart>
      <c:catAx>
        <c:axId val="102922112"/>
        <c:scaling>
          <c:orientation val="minMax"/>
        </c:scaling>
        <c:axPos val="b"/>
        <c:numFmt formatCode="General" sourceLinked="1"/>
        <c:tickLblPos val="nextTo"/>
        <c:spPr>
          <a:ln w="2364">
            <a:solidFill>
              <a:schemeClr val="tx1"/>
            </a:solidFill>
            <a:prstDash val="solid"/>
          </a:ln>
        </c:spPr>
        <c:txPr>
          <a:bodyPr rot="-2700000" vert="horz"/>
          <a:lstStyle/>
          <a:p>
            <a:pPr>
              <a:defRPr sz="1058" b="1" i="0" u="none" strike="noStrike" baseline="0">
                <a:solidFill>
                  <a:schemeClr val="tx1"/>
                </a:solidFill>
                <a:latin typeface="Arial"/>
                <a:ea typeface="Arial"/>
                <a:cs typeface="Arial"/>
              </a:defRPr>
            </a:pPr>
            <a:endParaRPr lang="en-US"/>
          </a:p>
        </c:txPr>
        <c:crossAx val="102923648"/>
        <c:crosses val="autoZero"/>
        <c:auto val="1"/>
        <c:lblAlgn val="ctr"/>
        <c:lblOffset val="100"/>
        <c:tickLblSkip val="2"/>
        <c:tickMarkSkip val="4"/>
      </c:catAx>
      <c:valAx>
        <c:axId val="102923648"/>
        <c:scaling>
          <c:orientation val="minMax"/>
        </c:scaling>
        <c:axPos val="l"/>
        <c:majorGridlines>
          <c:spPr>
            <a:ln w="2364">
              <a:solidFill>
                <a:schemeClr val="tx1"/>
              </a:solidFill>
              <a:prstDash val="solid"/>
            </a:ln>
          </c:spPr>
        </c:majorGridlines>
        <c:numFmt formatCode="0%" sourceLinked="0"/>
        <c:tickLblPos val="nextTo"/>
        <c:spPr>
          <a:ln w="2364">
            <a:solidFill>
              <a:schemeClr val="tx1"/>
            </a:solidFill>
            <a:prstDash val="solid"/>
          </a:ln>
        </c:spPr>
        <c:txPr>
          <a:bodyPr rot="0" vert="horz"/>
          <a:lstStyle/>
          <a:p>
            <a:pPr>
              <a:defRPr sz="1189" b="1" i="0" u="none" strike="noStrike" baseline="0">
                <a:solidFill>
                  <a:schemeClr val="tx1"/>
                </a:solidFill>
                <a:latin typeface="Arial"/>
                <a:ea typeface="Arial"/>
                <a:cs typeface="Arial"/>
              </a:defRPr>
            </a:pPr>
            <a:endParaRPr lang="en-US"/>
          </a:p>
        </c:txPr>
        <c:crossAx val="102922112"/>
        <c:crosses val="autoZero"/>
        <c:crossBetween val="between"/>
      </c:valAx>
      <c:spPr>
        <a:noFill/>
        <a:ln w="9453">
          <a:solidFill>
            <a:schemeClr val="tx1"/>
          </a:solidFill>
          <a:prstDash val="solid"/>
        </a:ln>
      </c:spPr>
    </c:plotArea>
    <c:plotVisOnly val="1"/>
    <c:dispBlanksAs val="gap"/>
  </c:chart>
  <c:spPr>
    <a:noFill/>
    <a:ln>
      <a:noFill/>
    </a:ln>
  </c:spPr>
  <c:txPr>
    <a:bodyPr/>
    <a:lstStyle/>
    <a:p>
      <a:pPr>
        <a:defRPr sz="1376" b="1" i="0" u="none" strike="noStrike" baseline="0">
          <a:solidFill>
            <a:schemeClr val="tx1"/>
          </a:solidFill>
          <a:latin typeface="Arial"/>
          <a:ea typeface="Arial"/>
          <a:cs typeface="Arial"/>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1"/>
          <c:order val="0"/>
          <c:tx>
            <c:strRef>
              <c:f>Sheet1!$B$2</c:f>
              <c:strCache>
                <c:ptCount val="1"/>
                <c:pt idx="0">
                  <c:v>95.6</c:v>
                </c:pt>
              </c:strCache>
            </c:strRef>
          </c:tx>
          <c:spPr>
            <a:ln w="63468">
              <a:solidFill>
                <a:schemeClr val="tx1"/>
              </a:solidFill>
            </a:ln>
          </c:spPr>
          <c:marker>
            <c:symbol val="none"/>
          </c:marker>
          <c:cat>
            <c:strRef>
              <c:f>Sheet1!$A$3:$A$114</c:f>
              <c:strCache>
                <c:ptCount val="112"/>
                <c:pt idx="0">
                  <c:v>2000 - Feb</c:v>
                </c:pt>
                <c:pt idx="1">
                  <c:v>2000 - Mar</c:v>
                </c:pt>
                <c:pt idx="2">
                  <c:v>2000 - Apr</c:v>
                </c:pt>
                <c:pt idx="3">
                  <c:v>2000 - May</c:v>
                </c:pt>
                <c:pt idx="4">
                  <c:v>2000 - Jun</c:v>
                </c:pt>
                <c:pt idx="5">
                  <c:v>2000 - Jul</c:v>
                </c:pt>
                <c:pt idx="6">
                  <c:v>2000 - Aug</c:v>
                </c:pt>
                <c:pt idx="7">
                  <c:v>2000 - Sep</c:v>
                </c:pt>
                <c:pt idx="8">
                  <c:v>2000 - Oct</c:v>
                </c:pt>
                <c:pt idx="9">
                  <c:v>2000 - Nov</c:v>
                </c:pt>
                <c:pt idx="10">
                  <c:v>2000 - Dec</c:v>
                </c:pt>
                <c:pt idx="11">
                  <c:v>2001 - Jan</c:v>
                </c:pt>
                <c:pt idx="12">
                  <c:v>2001 - Feb</c:v>
                </c:pt>
                <c:pt idx="13">
                  <c:v>2001 - Mar</c:v>
                </c:pt>
                <c:pt idx="14">
                  <c:v>2001 - Apr</c:v>
                </c:pt>
                <c:pt idx="15">
                  <c:v>2001 - May</c:v>
                </c:pt>
                <c:pt idx="16">
                  <c:v>2001 - Jun</c:v>
                </c:pt>
                <c:pt idx="17">
                  <c:v>2001 - Jul</c:v>
                </c:pt>
                <c:pt idx="18">
                  <c:v>2001 - Aug</c:v>
                </c:pt>
                <c:pt idx="19">
                  <c:v>2001 - Sep</c:v>
                </c:pt>
                <c:pt idx="20">
                  <c:v>2001 - Oct</c:v>
                </c:pt>
                <c:pt idx="21">
                  <c:v>2001 - Nov</c:v>
                </c:pt>
                <c:pt idx="22">
                  <c:v>2001 - Dec</c:v>
                </c:pt>
                <c:pt idx="23">
                  <c:v>2002 - Jan</c:v>
                </c:pt>
                <c:pt idx="24">
                  <c:v>2002 - Feb</c:v>
                </c:pt>
                <c:pt idx="25">
                  <c:v>2002 - Mar</c:v>
                </c:pt>
                <c:pt idx="26">
                  <c:v>2002 - Apr</c:v>
                </c:pt>
                <c:pt idx="27">
                  <c:v>2002 - May</c:v>
                </c:pt>
                <c:pt idx="28">
                  <c:v>2002 - Jun</c:v>
                </c:pt>
                <c:pt idx="29">
                  <c:v>2002 - Jul</c:v>
                </c:pt>
                <c:pt idx="30">
                  <c:v>2002 - Aug</c:v>
                </c:pt>
                <c:pt idx="31">
                  <c:v>2002 - Sep</c:v>
                </c:pt>
                <c:pt idx="32">
                  <c:v>2002 - Oct</c:v>
                </c:pt>
                <c:pt idx="33">
                  <c:v>2002 - Nov</c:v>
                </c:pt>
                <c:pt idx="34">
                  <c:v>2002 - Dec</c:v>
                </c:pt>
                <c:pt idx="35">
                  <c:v>2003 - Jan</c:v>
                </c:pt>
                <c:pt idx="36">
                  <c:v>2003 - Feb</c:v>
                </c:pt>
                <c:pt idx="37">
                  <c:v>2003 - Mar</c:v>
                </c:pt>
                <c:pt idx="38">
                  <c:v>2003 - Apr</c:v>
                </c:pt>
                <c:pt idx="39">
                  <c:v>2003 - May</c:v>
                </c:pt>
                <c:pt idx="40">
                  <c:v>2003 - Jun</c:v>
                </c:pt>
                <c:pt idx="41">
                  <c:v>2003 - Jul</c:v>
                </c:pt>
                <c:pt idx="42">
                  <c:v>2003 - Aug</c:v>
                </c:pt>
                <c:pt idx="43">
                  <c:v>2003 - Sep</c:v>
                </c:pt>
                <c:pt idx="44">
                  <c:v>2003 - Oct</c:v>
                </c:pt>
                <c:pt idx="45">
                  <c:v>2003 - Nov</c:v>
                </c:pt>
                <c:pt idx="46">
                  <c:v>2003 - Dec</c:v>
                </c:pt>
                <c:pt idx="47">
                  <c:v>2004 - Jan</c:v>
                </c:pt>
                <c:pt idx="48">
                  <c:v>2004 - Feb</c:v>
                </c:pt>
                <c:pt idx="49">
                  <c:v>2004 - Mar</c:v>
                </c:pt>
                <c:pt idx="50">
                  <c:v>2004 - Apr</c:v>
                </c:pt>
                <c:pt idx="51">
                  <c:v>2004 - May</c:v>
                </c:pt>
                <c:pt idx="52">
                  <c:v>2004 - Jun</c:v>
                </c:pt>
                <c:pt idx="53">
                  <c:v>2004 - Jul</c:v>
                </c:pt>
                <c:pt idx="54">
                  <c:v>2004 - Aug</c:v>
                </c:pt>
                <c:pt idx="55">
                  <c:v>2004 - Sep</c:v>
                </c:pt>
                <c:pt idx="56">
                  <c:v>2004 - Oct</c:v>
                </c:pt>
                <c:pt idx="57">
                  <c:v>2004 - Nov</c:v>
                </c:pt>
                <c:pt idx="58">
                  <c:v>2004 - Dec</c:v>
                </c:pt>
                <c:pt idx="59">
                  <c:v>2005 - Jan</c:v>
                </c:pt>
                <c:pt idx="60">
                  <c:v>2005 - Feb</c:v>
                </c:pt>
                <c:pt idx="61">
                  <c:v>2005 - Mar</c:v>
                </c:pt>
                <c:pt idx="62">
                  <c:v>2005 - Apr</c:v>
                </c:pt>
                <c:pt idx="63">
                  <c:v>2005 - May</c:v>
                </c:pt>
                <c:pt idx="64">
                  <c:v>2005 - Jun</c:v>
                </c:pt>
                <c:pt idx="65">
                  <c:v>2005 - Jul</c:v>
                </c:pt>
                <c:pt idx="66">
                  <c:v>2005 - Aug</c:v>
                </c:pt>
                <c:pt idx="67">
                  <c:v>2005 - Sep</c:v>
                </c:pt>
                <c:pt idx="68">
                  <c:v>2005 - Oct</c:v>
                </c:pt>
                <c:pt idx="69">
                  <c:v>2005 - Nov</c:v>
                </c:pt>
                <c:pt idx="70">
                  <c:v>2005 - Dec</c:v>
                </c:pt>
                <c:pt idx="71">
                  <c:v>2006 - Jan</c:v>
                </c:pt>
                <c:pt idx="72">
                  <c:v>2006 - Feb</c:v>
                </c:pt>
                <c:pt idx="73">
                  <c:v>2006 - Mar</c:v>
                </c:pt>
                <c:pt idx="74">
                  <c:v>2006 - Apr</c:v>
                </c:pt>
                <c:pt idx="75">
                  <c:v>2006 - May</c:v>
                </c:pt>
                <c:pt idx="76">
                  <c:v>2006 - Jun</c:v>
                </c:pt>
                <c:pt idx="77">
                  <c:v>2006 - Jul</c:v>
                </c:pt>
                <c:pt idx="78">
                  <c:v>2006 - Aug</c:v>
                </c:pt>
                <c:pt idx="79">
                  <c:v>2006 - Sep</c:v>
                </c:pt>
                <c:pt idx="80">
                  <c:v>2006 - Oct</c:v>
                </c:pt>
                <c:pt idx="81">
                  <c:v>2006 - Nov</c:v>
                </c:pt>
                <c:pt idx="82">
                  <c:v>2006 - Dec</c:v>
                </c:pt>
                <c:pt idx="83">
                  <c:v>2007 - Jan</c:v>
                </c:pt>
                <c:pt idx="84">
                  <c:v>2007 - Feb</c:v>
                </c:pt>
                <c:pt idx="85">
                  <c:v>2007 - Mar</c:v>
                </c:pt>
                <c:pt idx="86">
                  <c:v>2007 - Apr</c:v>
                </c:pt>
                <c:pt idx="87">
                  <c:v>2007 - May</c:v>
                </c:pt>
                <c:pt idx="88">
                  <c:v>2007 - Jun</c:v>
                </c:pt>
                <c:pt idx="89">
                  <c:v>2007 - Jul</c:v>
                </c:pt>
                <c:pt idx="90">
                  <c:v>2007 - Aug</c:v>
                </c:pt>
                <c:pt idx="91">
                  <c:v>2007 - Sep</c:v>
                </c:pt>
                <c:pt idx="92">
                  <c:v>2007 - Oct</c:v>
                </c:pt>
                <c:pt idx="93">
                  <c:v>2007 - Nov</c:v>
                </c:pt>
                <c:pt idx="94">
                  <c:v>2007 - Dec</c:v>
                </c:pt>
                <c:pt idx="95">
                  <c:v>2008 - Jan</c:v>
                </c:pt>
                <c:pt idx="96">
                  <c:v>2008 - Feb</c:v>
                </c:pt>
                <c:pt idx="97">
                  <c:v>2008 - Mar</c:v>
                </c:pt>
                <c:pt idx="98">
                  <c:v>2008 - Apr</c:v>
                </c:pt>
                <c:pt idx="99">
                  <c:v>2008 - May</c:v>
                </c:pt>
                <c:pt idx="100">
                  <c:v>2008 - Jun</c:v>
                </c:pt>
                <c:pt idx="101">
                  <c:v>2008 - Jul</c:v>
                </c:pt>
                <c:pt idx="102">
                  <c:v>2008 - Aug</c:v>
                </c:pt>
                <c:pt idx="103">
                  <c:v>2008 - Sep</c:v>
                </c:pt>
                <c:pt idx="104">
                  <c:v>2008 - Oct</c:v>
                </c:pt>
                <c:pt idx="105">
                  <c:v>2008 - Nov</c:v>
                </c:pt>
                <c:pt idx="106">
                  <c:v>2008 - Dec</c:v>
                </c:pt>
                <c:pt idx="107">
                  <c:v>2009 - Jan</c:v>
                </c:pt>
                <c:pt idx="108">
                  <c:v>2009 - Feb</c:v>
                </c:pt>
                <c:pt idx="109">
                  <c:v>2009 - Mar</c:v>
                </c:pt>
                <c:pt idx="110">
                  <c:v>2009 - Apr</c:v>
                </c:pt>
                <c:pt idx="111">
                  <c:v>2009 - May</c:v>
                </c:pt>
              </c:strCache>
            </c:strRef>
          </c:cat>
          <c:val>
            <c:numRef>
              <c:f>Sheet1!$B$3:$B$114</c:f>
              <c:numCache>
                <c:formatCode>General</c:formatCode>
                <c:ptCount val="112"/>
                <c:pt idx="0">
                  <c:v>96.2</c:v>
                </c:pt>
                <c:pt idx="1">
                  <c:v>97</c:v>
                </c:pt>
                <c:pt idx="2">
                  <c:v>98</c:v>
                </c:pt>
                <c:pt idx="3">
                  <c:v>99.8</c:v>
                </c:pt>
                <c:pt idx="4">
                  <c:v>101.4</c:v>
                </c:pt>
                <c:pt idx="5">
                  <c:v>103.5</c:v>
                </c:pt>
                <c:pt idx="6">
                  <c:v>102.6</c:v>
                </c:pt>
                <c:pt idx="7">
                  <c:v>102.9</c:v>
                </c:pt>
                <c:pt idx="8">
                  <c:v>100.4</c:v>
                </c:pt>
                <c:pt idx="9">
                  <c:v>101</c:v>
                </c:pt>
                <c:pt idx="10">
                  <c:v>101.5</c:v>
                </c:pt>
                <c:pt idx="11">
                  <c:v>98.6</c:v>
                </c:pt>
                <c:pt idx="12">
                  <c:v>99.8</c:v>
                </c:pt>
                <c:pt idx="13">
                  <c:v>103.3</c:v>
                </c:pt>
                <c:pt idx="14">
                  <c:v>103</c:v>
                </c:pt>
                <c:pt idx="15">
                  <c:v>105.2</c:v>
                </c:pt>
                <c:pt idx="16">
                  <c:v>110.1</c:v>
                </c:pt>
                <c:pt idx="17">
                  <c:v>109.6</c:v>
                </c:pt>
                <c:pt idx="18">
                  <c:v>110.1</c:v>
                </c:pt>
                <c:pt idx="19">
                  <c:v>107.2</c:v>
                </c:pt>
                <c:pt idx="20">
                  <c:v>105.3</c:v>
                </c:pt>
                <c:pt idx="21">
                  <c:v>106.5</c:v>
                </c:pt>
                <c:pt idx="22">
                  <c:v>111.2</c:v>
                </c:pt>
                <c:pt idx="23">
                  <c:v>108.2</c:v>
                </c:pt>
                <c:pt idx="24">
                  <c:v>107.9</c:v>
                </c:pt>
                <c:pt idx="25">
                  <c:v>109.7</c:v>
                </c:pt>
                <c:pt idx="26">
                  <c:v>110.1</c:v>
                </c:pt>
                <c:pt idx="27">
                  <c:v>112.5</c:v>
                </c:pt>
                <c:pt idx="28">
                  <c:v>118.6</c:v>
                </c:pt>
                <c:pt idx="29">
                  <c:v>117.6</c:v>
                </c:pt>
                <c:pt idx="30">
                  <c:v>115.8</c:v>
                </c:pt>
                <c:pt idx="31">
                  <c:v>114.8</c:v>
                </c:pt>
                <c:pt idx="32">
                  <c:v>115.5</c:v>
                </c:pt>
                <c:pt idx="33">
                  <c:v>116.8</c:v>
                </c:pt>
                <c:pt idx="34">
                  <c:v>118.3</c:v>
                </c:pt>
                <c:pt idx="35">
                  <c:v>114.9</c:v>
                </c:pt>
                <c:pt idx="36">
                  <c:v>114.4</c:v>
                </c:pt>
                <c:pt idx="37">
                  <c:v>116.6</c:v>
                </c:pt>
                <c:pt idx="38">
                  <c:v>118.1</c:v>
                </c:pt>
                <c:pt idx="39">
                  <c:v>120.7</c:v>
                </c:pt>
                <c:pt idx="40">
                  <c:v>126.7</c:v>
                </c:pt>
                <c:pt idx="41">
                  <c:v>127.3</c:v>
                </c:pt>
                <c:pt idx="42">
                  <c:v>126.9</c:v>
                </c:pt>
                <c:pt idx="43">
                  <c:v>124.9</c:v>
                </c:pt>
                <c:pt idx="44">
                  <c:v>124.4</c:v>
                </c:pt>
                <c:pt idx="45">
                  <c:v>123.4</c:v>
                </c:pt>
                <c:pt idx="46">
                  <c:v>127</c:v>
                </c:pt>
                <c:pt idx="47">
                  <c:v>122.3</c:v>
                </c:pt>
                <c:pt idx="48">
                  <c:v>123.8</c:v>
                </c:pt>
                <c:pt idx="49">
                  <c:v>125.1</c:v>
                </c:pt>
                <c:pt idx="50">
                  <c:v>127.5</c:v>
                </c:pt>
                <c:pt idx="51">
                  <c:v>132.30000000000001</c:v>
                </c:pt>
                <c:pt idx="52">
                  <c:v>138.19999999999999</c:v>
                </c:pt>
                <c:pt idx="53">
                  <c:v>137.5</c:v>
                </c:pt>
                <c:pt idx="54">
                  <c:v>135.1</c:v>
                </c:pt>
                <c:pt idx="55">
                  <c:v>135.1</c:v>
                </c:pt>
                <c:pt idx="56">
                  <c:v>134.30000000000001</c:v>
                </c:pt>
                <c:pt idx="57">
                  <c:v>136.19999999999999</c:v>
                </c:pt>
                <c:pt idx="58">
                  <c:v>137.30000000000001</c:v>
                </c:pt>
                <c:pt idx="59">
                  <c:v>133.6</c:v>
                </c:pt>
                <c:pt idx="60">
                  <c:v>134.4</c:v>
                </c:pt>
                <c:pt idx="61">
                  <c:v>138</c:v>
                </c:pt>
                <c:pt idx="62">
                  <c:v>146.19999999999999</c:v>
                </c:pt>
                <c:pt idx="63">
                  <c:v>147.80000000000001</c:v>
                </c:pt>
                <c:pt idx="64">
                  <c:v>156.80000000000001</c:v>
                </c:pt>
                <c:pt idx="65">
                  <c:v>156</c:v>
                </c:pt>
                <c:pt idx="66">
                  <c:v>157.30000000000001</c:v>
                </c:pt>
                <c:pt idx="67">
                  <c:v>154.4</c:v>
                </c:pt>
                <c:pt idx="68">
                  <c:v>157</c:v>
                </c:pt>
                <c:pt idx="69">
                  <c:v>154.19999999999999</c:v>
                </c:pt>
                <c:pt idx="70">
                  <c:v>151.80000000000001</c:v>
                </c:pt>
                <c:pt idx="71">
                  <c:v>148.5</c:v>
                </c:pt>
                <c:pt idx="72">
                  <c:v>146.80000000000001</c:v>
                </c:pt>
                <c:pt idx="73">
                  <c:v>148.80000000000001</c:v>
                </c:pt>
                <c:pt idx="74">
                  <c:v>152.5</c:v>
                </c:pt>
                <c:pt idx="75">
                  <c:v>156.5</c:v>
                </c:pt>
                <c:pt idx="76">
                  <c:v>157.6</c:v>
                </c:pt>
                <c:pt idx="77">
                  <c:v>158.1</c:v>
                </c:pt>
                <c:pt idx="78">
                  <c:v>153.4</c:v>
                </c:pt>
                <c:pt idx="79">
                  <c:v>151.4</c:v>
                </c:pt>
                <c:pt idx="80">
                  <c:v>150.4</c:v>
                </c:pt>
                <c:pt idx="81">
                  <c:v>148.4</c:v>
                </c:pt>
                <c:pt idx="82">
                  <c:v>151.19999999999999</c:v>
                </c:pt>
                <c:pt idx="83">
                  <c:v>143.30000000000001</c:v>
                </c:pt>
                <c:pt idx="84">
                  <c:v>145.5</c:v>
                </c:pt>
                <c:pt idx="85">
                  <c:v>148.1</c:v>
                </c:pt>
                <c:pt idx="86">
                  <c:v>150.19999999999999</c:v>
                </c:pt>
                <c:pt idx="87">
                  <c:v>152</c:v>
                </c:pt>
                <c:pt idx="88">
                  <c:v>157</c:v>
                </c:pt>
                <c:pt idx="89">
                  <c:v>156.5</c:v>
                </c:pt>
                <c:pt idx="90">
                  <c:v>153.19999999999999</c:v>
                </c:pt>
                <c:pt idx="91">
                  <c:v>142.9</c:v>
                </c:pt>
                <c:pt idx="92">
                  <c:v>140.30000000000001</c:v>
                </c:pt>
                <c:pt idx="93">
                  <c:v>142</c:v>
                </c:pt>
                <c:pt idx="94">
                  <c:v>140.4</c:v>
                </c:pt>
                <c:pt idx="95">
                  <c:v>135.1</c:v>
                </c:pt>
                <c:pt idx="96">
                  <c:v>132.6</c:v>
                </c:pt>
                <c:pt idx="97">
                  <c:v>135.30000000000001</c:v>
                </c:pt>
                <c:pt idx="98">
                  <c:v>136.69999999999999</c:v>
                </c:pt>
                <c:pt idx="99">
                  <c:v>141.1</c:v>
                </c:pt>
                <c:pt idx="100">
                  <c:v>146.30000000000001</c:v>
                </c:pt>
                <c:pt idx="101">
                  <c:v>143.1</c:v>
                </c:pt>
                <c:pt idx="102">
                  <c:v>138.30000000000001</c:v>
                </c:pt>
                <c:pt idx="103">
                  <c:v>130.30000000000001</c:v>
                </c:pt>
                <c:pt idx="104">
                  <c:v>127.2</c:v>
                </c:pt>
                <c:pt idx="105">
                  <c:v>123.2</c:v>
                </c:pt>
                <c:pt idx="106">
                  <c:v>119.9</c:v>
                </c:pt>
                <c:pt idx="107">
                  <c:v>112.5</c:v>
                </c:pt>
                <c:pt idx="108">
                  <c:v>115</c:v>
                </c:pt>
                <c:pt idx="109">
                  <c:v>116.2</c:v>
                </c:pt>
                <c:pt idx="110">
                  <c:v>113.7</c:v>
                </c:pt>
                <c:pt idx="111">
                  <c:v>119.6</c:v>
                </c:pt>
              </c:numCache>
            </c:numRef>
          </c:val>
        </c:ser>
        <c:ser>
          <c:idx val="2"/>
          <c:order val="1"/>
          <c:tx>
            <c:strRef>
              <c:f>Sheet1!$C$2</c:f>
              <c:strCache>
                <c:ptCount val="1"/>
                <c:pt idx="0">
                  <c:v>95.6</c:v>
                </c:pt>
              </c:strCache>
            </c:strRef>
          </c:tx>
          <c:spPr>
            <a:ln w="63468">
              <a:solidFill>
                <a:srgbClr val="FF0000"/>
              </a:solidFill>
            </a:ln>
          </c:spPr>
          <c:marker>
            <c:spPr>
              <a:solidFill>
                <a:srgbClr val="FF0000"/>
              </a:solidFill>
            </c:spPr>
          </c:marker>
          <c:cat>
            <c:strRef>
              <c:f>Sheet1!$A$3:$A$114</c:f>
              <c:strCache>
                <c:ptCount val="112"/>
                <c:pt idx="0">
                  <c:v>2000 - Feb</c:v>
                </c:pt>
                <c:pt idx="1">
                  <c:v>2000 - Mar</c:v>
                </c:pt>
                <c:pt idx="2">
                  <c:v>2000 - Apr</c:v>
                </c:pt>
                <c:pt idx="3">
                  <c:v>2000 - May</c:v>
                </c:pt>
                <c:pt idx="4">
                  <c:v>2000 - Jun</c:v>
                </c:pt>
                <c:pt idx="5">
                  <c:v>2000 - Jul</c:v>
                </c:pt>
                <c:pt idx="6">
                  <c:v>2000 - Aug</c:v>
                </c:pt>
                <c:pt idx="7">
                  <c:v>2000 - Sep</c:v>
                </c:pt>
                <c:pt idx="8">
                  <c:v>2000 - Oct</c:v>
                </c:pt>
                <c:pt idx="9">
                  <c:v>2000 - Nov</c:v>
                </c:pt>
                <c:pt idx="10">
                  <c:v>2000 - Dec</c:v>
                </c:pt>
                <c:pt idx="11">
                  <c:v>2001 - Jan</c:v>
                </c:pt>
                <c:pt idx="12">
                  <c:v>2001 - Feb</c:v>
                </c:pt>
                <c:pt idx="13">
                  <c:v>2001 - Mar</c:v>
                </c:pt>
                <c:pt idx="14">
                  <c:v>2001 - Apr</c:v>
                </c:pt>
                <c:pt idx="15">
                  <c:v>2001 - May</c:v>
                </c:pt>
                <c:pt idx="16">
                  <c:v>2001 - Jun</c:v>
                </c:pt>
                <c:pt idx="17">
                  <c:v>2001 - Jul</c:v>
                </c:pt>
                <c:pt idx="18">
                  <c:v>2001 - Aug</c:v>
                </c:pt>
                <c:pt idx="19">
                  <c:v>2001 - Sep</c:v>
                </c:pt>
                <c:pt idx="20">
                  <c:v>2001 - Oct</c:v>
                </c:pt>
                <c:pt idx="21">
                  <c:v>2001 - Nov</c:v>
                </c:pt>
                <c:pt idx="22">
                  <c:v>2001 - Dec</c:v>
                </c:pt>
                <c:pt idx="23">
                  <c:v>2002 - Jan</c:v>
                </c:pt>
                <c:pt idx="24">
                  <c:v>2002 - Feb</c:v>
                </c:pt>
                <c:pt idx="25">
                  <c:v>2002 - Mar</c:v>
                </c:pt>
                <c:pt idx="26">
                  <c:v>2002 - Apr</c:v>
                </c:pt>
                <c:pt idx="27">
                  <c:v>2002 - May</c:v>
                </c:pt>
                <c:pt idx="28">
                  <c:v>2002 - Jun</c:v>
                </c:pt>
                <c:pt idx="29">
                  <c:v>2002 - Jul</c:v>
                </c:pt>
                <c:pt idx="30">
                  <c:v>2002 - Aug</c:v>
                </c:pt>
                <c:pt idx="31">
                  <c:v>2002 - Sep</c:v>
                </c:pt>
                <c:pt idx="32">
                  <c:v>2002 - Oct</c:v>
                </c:pt>
                <c:pt idx="33">
                  <c:v>2002 - Nov</c:v>
                </c:pt>
                <c:pt idx="34">
                  <c:v>2002 - Dec</c:v>
                </c:pt>
                <c:pt idx="35">
                  <c:v>2003 - Jan</c:v>
                </c:pt>
                <c:pt idx="36">
                  <c:v>2003 - Feb</c:v>
                </c:pt>
                <c:pt idx="37">
                  <c:v>2003 - Mar</c:v>
                </c:pt>
                <c:pt idx="38">
                  <c:v>2003 - Apr</c:v>
                </c:pt>
                <c:pt idx="39">
                  <c:v>2003 - May</c:v>
                </c:pt>
                <c:pt idx="40">
                  <c:v>2003 - Jun</c:v>
                </c:pt>
                <c:pt idx="41">
                  <c:v>2003 - Jul</c:v>
                </c:pt>
                <c:pt idx="42">
                  <c:v>2003 - Aug</c:v>
                </c:pt>
                <c:pt idx="43">
                  <c:v>2003 - Sep</c:v>
                </c:pt>
                <c:pt idx="44">
                  <c:v>2003 - Oct</c:v>
                </c:pt>
                <c:pt idx="45">
                  <c:v>2003 - Nov</c:v>
                </c:pt>
                <c:pt idx="46">
                  <c:v>2003 - Dec</c:v>
                </c:pt>
                <c:pt idx="47">
                  <c:v>2004 - Jan</c:v>
                </c:pt>
                <c:pt idx="48">
                  <c:v>2004 - Feb</c:v>
                </c:pt>
                <c:pt idx="49">
                  <c:v>2004 - Mar</c:v>
                </c:pt>
                <c:pt idx="50">
                  <c:v>2004 - Apr</c:v>
                </c:pt>
                <c:pt idx="51">
                  <c:v>2004 - May</c:v>
                </c:pt>
                <c:pt idx="52">
                  <c:v>2004 - Jun</c:v>
                </c:pt>
                <c:pt idx="53">
                  <c:v>2004 - Jul</c:v>
                </c:pt>
                <c:pt idx="54">
                  <c:v>2004 - Aug</c:v>
                </c:pt>
                <c:pt idx="55">
                  <c:v>2004 - Sep</c:v>
                </c:pt>
                <c:pt idx="56">
                  <c:v>2004 - Oct</c:v>
                </c:pt>
                <c:pt idx="57">
                  <c:v>2004 - Nov</c:v>
                </c:pt>
                <c:pt idx="58">
                  <c:v>2004 - Dec</c:v>
                </c:pt>
                <c:pt idx="59">
                  <c:v>2005 - Jan</c:v>
                </c:pt>
                <c:pt idx="60">
                  <c:v>2005 - Feb</c:v>
                </c:pt>
                <c:pt idx="61">
                  <c:v>2005 - Mar</c:v>
                </c:pt>
                <c:pt idx="62">
                  <c:v>2005 - Apr</c:v>
                </c:pt>
                <c:pt idx="63">
                  <c:v>2005 - May</c:v>
                </c:pt>
                <c:pt idx="64">
                  <c:v>2005 - Jun</c:v>
                </c:pt>
                <c:pt idx="65">
                  <c:v>2005 - Jul</c:v>
                </c:pt>
                <c:pt idx="66">
                  <c:v>2005 - Aug</c:v>
                </c:pt>
                <c:pt idx="67">
                  <c:v>2005 - Sep</c:v>
                </c:pt>
                <c:pt idx="68">
                  <c:v>2005 - Oct</c:v>
                </c:pt>
                <c:pt idx="69">
                  <c:v>2005 - Nov</c:v>
                </c:pt>
                <c:pt idx="70">
                  <c:v>2005 - Dec</c:v>
                </c:pt>
                <c:pt idx="71">
                  <c:v>2006 - Jan</c:v>
                </c:pt>
                <c:pt idx="72">
                  <c:v>2006 - Feb</c:v>
                </c:pt>
                <c:pt idx="73">
                  <c:v>2006 - Mar</c:v>
                </c:pt>
                <c:pt idx="74">
                  <c:v>2006 - Apr</c:v>
                </c:pt>
                <c:pt idx="75">
                  <c:v>2006 - May</c:v>
                </c:pt>
                <c:pt idx="76">
                  <c:v>2006 - Jun</c:v>
                </c:pt>
                <c:pt idx="77">
                  <c:v>2006 - Jul</c:v>
                </c:pt>
                <c:pt idx="78">
                  <c:v>2006 - Aug</c:v>
                </c:pt>
                <c:pt idx="79">
                  <c:v>2006 - Sep</c:v>
                </c:pt>
                <c:pt idx="80">
                  <c:v>2006 - Oct</c:v>
                </c:pt>
                <c:pt idx="81">
                  <c:v>2006 - Nov</c:v>
                </c:pt>
                <c:pt idx="82">
                  <c:v>2006 - Dec</c:v>
                </c:pt>
                <c:pt idx="83">
                  <c:v>2007 - Jan</c:v>
                </c:pt>
                <c:pt idx="84">
                  <c:v>2007 - Feb</c:v>
                </c:pt>
                <c:pt idx="85">
                  <c:v>2007 - Mar</c:v>
                </c:pt>
                <c:pt idx="86">
                  <c:v>2007 - Apr</c:v>
                </c:pt>
                <c:pt idx="87">
                  <c:v>2007 - May</c:v>
                </c:pt>
                <c:pt idx="88">
                  <c:v>2007 - Jun</c:v>
                </c:pt>
                <c:pt idx="89">
                  <c:v>2007 - Jul</c:v>
                </c:pt>
                <c:pt idx="90">
                  <c:v>2007 - Aug</c:v>
                </c:pt>
                <c:pt idx="91">
                  <c:v>2007 - Sep</c:v>
                </c:pt>
                <c:pt idx="92">
                  <c:v>2007 - Oct</c:v>
                </c:pt>
                <c:pt idx="93">
                  <c:v>2007 - Nov</c:v>
                </c:pt>
                <c:pt idx="94">
                  <c:v>2007 - Dec</c:v>
                </c:pt>
                <c:pt idx="95">
                  <c:v>2008 - Jan</c:v>
                </c:pt>
                <c:pt idx="96">
                  <c:v>2008 - Feb</c:v>
                </c:pt>
                <c:pt idx="97">
                  <c:v>2008 - Mar</c:v>
                </c:pt>
                <c:pt idx="98">
                  <c:v>2008 - Apr</c:v>
                </c:pt>
                <c:pt idx="99">
                  <c:v>2008 - May</c:v>
                </c:pt>
                <c:pt idx="100">
                  <c:v>2008 - Jun</c:v>
                </c:pt>
                <c:pt idx="101">
                  <c:v>2008 - Jul</c:v>
                </c:pt>
                <c:pt idx="102">
                  <c:v>2008 - Aug</c:v>
                </c:pt>
                <c:pt idx="103">
                  <c:v>2008 - Sep</c:v>
                </c:pt>
                <c:pt idx="104">
                  <c:v>2008 - Oct</c:v>
                </c:pt>
                <c:pt idx="105">
                  <c:v>2008 - Nov</c:v>
                </c:pt>
                <c:pt idx="106">
                  <c:v>2008 - Dec</c:v>
                </c:pt>
                <c:pt idx="107">
                  <c:v>2009 - Jan</c:v>
                </c:pt>
                <c:pt idx="108">
                  <c:v>2009 - Feb</c:v>
                </c:pt>
                <c:pt idx="109">
                  <c:v>2009 - Mar</c:v>
                </c:pt>
                <c:pt idx="110">
                  <c:v>2009 - Apr</c:v>
                </c:pt>
                <c:pt idx="111">
                  <c:v>2009 - May</c:v>
                </c:pt>
              </c:strCache>
            </c:strRef>
          </c:cat>
          <c:val>
            <c:numRef>
              <c:f>Sheet1!$C$3:$C$114</c:f>
              <c:numCache>
                <c:formatCode>0.0</c:formatCode>
                <c:ptCount val="112"/>
                <c:pt idx="0">
                  <c:v>95.801388348080579</c:v>
                </c:pt>
                <c:pt idx="1">
                  <c:v>96.137062448809687</c:v>
                </c:pt>
                <c:pt idx="2">
                  <c:v>96.137062448809687</c:v>
                </c:pt>
                <c:pt idx="3">
                  <c:v>95.465714247351514</c:v>
                </c:pt>
                <c:pt idx="4">
                  <c:v>95.599983887643162</c:v>
                </c:pt>
                <c:pt idx="5">
                  <c:v>95.264309786914097</c:v>
                </c:pt>
                <c:pt idx="6">
                  <c:v>94.794366045893369</c:v>
                </c:pt>
                <c:pt idx="7">
                  <c:v>94.861500866039179</c:v>
                </c:pt>
                <c:pt idx="8">
                  <c:v>94.727231225747545</c:v>
                </c:pt>
                <c:pt idx="9">
                  <c:v>94.525826765310114</c:v>
                </c:pt>
                <c:pt idx="10">
                  <c:v>94.391557125018466</c:v>
                </c:pt>
                <c:pt idx="11">
                  <c:v>94.190152664581007</c:v>
                </c:pt>
                <c:pt idx="12">
                  <c:v>94.59296158545591</c:v>
                </c:pt>
                <c:pt idx="13">
                  <c:v>94.660096405601706</c:v>
                </c:pt>
                <c:pt idx="14">
                  <c:v>94.861500866039179</c:v>
                </c:pt>
                <c:pt idx="15">
                  <c:v>96.271332089101321</c:v>
                </c:pt>
                <c:pt idx="16">
                  <c:v>96.472736549538737</c:v>
                </c:pt>
                <c:pt idx="17">
                  <c:v>95.599983887643162</c:v>
                </c:pt>
                <c:pt idx="18">
                  <c:v>95.599983887643162</c:v>
                </c:pt>
                <c:pt idx="19">
                  <c:v>95.599983887643162</c:v>
                </c:pt>
                <c:pt idx="20">
                  <c:v>94.727231225747545</c:v>
                </c:pt>
                <c:pt idx="21">
                  <c:v>94.525826765310114</c:v>
                </c:pt>
                <c:pt idx="22">
                  <c:v>94.055883024289358</c:v>
                </c:pt>
                <c:pt idx="23">
                  <c:v>94.190152664581007</c:v>
                </c:pt>
                <c:pt idx="24">
                  <c:v>94.190152664581007</c:v>
                </c:pt>
                <c:pt idx="25">
                  <c:v>94.59296158545591</c:v>
                </c:pt>
                <c:pt idx="26">
                  <c:v>94.861500866039179</c:v>
                </c:pt>
                <c:pt idx="27">
                  <c:v>94.794366045893369</c:v>
                </c:pt>
                <c:pt idx="28">
                  <c:v>94.727231225747545</c:v>
                </c:pt>
                <c:pt idx="29">
                  <c:v>94.861500866039179</c:v>
                </c:pt>
                <c:pt idx="30">
                  <c:v>95.062905326476596</c:v>
                </c:pt>
                <c:pt idx="31">
                  <c:v>95.062905326476596</c:v>
                </c:pt>
                <c:pt idx="32">
                  <c:v>94.928635686184975</c:v>
                </c:pt>
                <c:pt idx="33">
                  <c:v>94.660096405601706</c:v>
                </c:pt>
                <c:pt idx="34">
                  <c:v>94.660096405601706</c:v>
                </c:pt>
                <c:pt idx="35">
                  <c:v>94.928635686184975</c:v>
                </c:pt>
                <c:pt idx="36">
                  <c:v>95.599983887643162</c:v>
                </c:pt>
                <c:pt idx="37">
                  <c:v>95.599983887643162</c:v>
                </c:pt>
                <c:pt idx="38">
                  <c:v>95.734253527934797</c:v>
                </c:pt>
                <c:pt idx="39">
                  <c:v>95.734253527934797</c:v>
                </c:pt>
                <c:pt idx="40">
                  <c:v>95.93565798837227</c:v>
                </c:pt>
                <c:pt idx="41">
                  <c:v>96.539871369684576</c:v>
                </c:pt>
                <c:pt idx="42">
                  <c:v>96.808410650267874</c:v>
                </c:pt>
                <c:pt idx="43">
                  <c:v>97.949702592746732</c:v>
                </c:pt>
                <c:pt idx="44">
                  <c:v>98.285376693475826</c:v>
                </c:pt>
                <c:pt idx="45">
                  <c:v>98.41964633376746</c:v>
                </c:pt>
                <c:pt idx="46">
                  <c:v>97.949702592746732</c:v>
                </c:pt>
                <c:pt idx="47">
                  <c:v>98.151107053184163</c:v>
                </c:pt>
                <c:pt idx="48">
                  <c:v>99.695207916537967</c:v>
                </c:pt>
                <c:pt idx="49">
                  <c:v>100.97076949930852</c:v>
                </c:pt>
                <c:pt idx="50">
                  <c:v>102.24633108207904</c:v>
                </c:pt>
                <c:pt idx="51">
                  <c:v>103.32048820441209</c:v>
                </c:pt>
                <c:pt idx="52">
                  <c:v>103.18621856412045</c:v>
                </c:pt>
                <c:pt idx="53">
                  <c:v>103.18621856412045</c:v>
                </c:pt>
                <c:pt idx="54">
                  <c:v>104.46178014689096</c:v>
                </c:pt>
                <c:pt idx="55">
                  <c:v>105.13312834834916</c:v>
                </c:pt>
                <c:pt idx="56">
                  <c:v>104.93172388791172</c:v>
                </c:pt>
                <c:pt idx="57">
                  <c:v>104.59604978718262</c:v>
                </c:pt>
                <c:pt idx="58">
                  <c:v>104.79745424762008</c:v>
                </c:pt>
                <c:pt idx="59">
                  <c:v>106.07301583039057</c:v>
                </c:pt>
                <c:pt idx="60">
                  <c:v>107.21430777286945</c:v>
                </c:pt>
                <c:pt idx="61">
                  <c:v>107.81852115418179</c:v>
                </c:pt>
                <c:pt idx="62">
                  <c:v>108.1541952549109</c:v>
                </c:pt>
                <c:pt idx="63">
                  <c:v>107.88565597432763</c:v>
                </c:pt>
                <c:pt idx="64">
                  <c:v>108.62413899593162</c:v>
                </c:pt>
                <c:pt idx="65">
                  <c:v>108.95981309666071</c:v>
                </c:pt>
                <c:pt idx="66">
                  <c:v>109.09408273695233</c:v>
                </c:pt>
                <c:pt idx="67">
                  <c:v>110.63818360030615</c:v>
                </c:pt>
                <c:pt idx="68">
                  <c:v>111.91374518307664</c:v>
                </c:pt>
                <c:pt idx="69">
                  <c:v>111.37666662191013</c:v>
                </c:pt>
                <c:pt idx="70">
                  <c:v>111.98088000322247</c:v>
                </c:pt>
                <c:pt idx="71">
                  <c:v>113.65925050686788</c:v>
                </c:pt>
                <c:pt idx="72">
                  <c:v>114.06205942774281</c:v>
                </c:pt>
                <c:pt idx="73">
                  <c:v>114.66627280905513</c:v>
                </c:pt>
                <c:pt idx="74">
                  <c:v>115.6732951112424</c:v>
                </c:pt>
                <c:pt idx="75">
                  <c:v>116.41177813284636</c:v>
                </c:pt>
                <c:pt idx="76">
                  <c:v>116.81458705372127</c:v>
                </c:pt>
                <c:pt idx="77">
                  <c:v>117.35166561488782</c:v>
                </c:pt>
                <c:pt idx="78">
                  <c:v>117.62020489547108</c:v>
                </c:pt>
                <c:pt idx="79">
                  <c:v>117.21739597459617</c:v>
                </c:pt>
                <c:pt idx="80">
                  <c:v>116.6131825932838</c:v>
                </c:pt>
                <c:pt idx="81">
                  <c:v>116.6131825932838</c:v>
                </c:pt>
                <c:pt idx="82">
                  <c:v>116.68031741342962</c:v>
                </c:pt>
                <c:pt idx="83">
                  <c:v>117.15026115445033</c:v>
                </c:pt>
                <c:pt idx="84">
                  <c:v>117.55307007532525</c:v>
                </c:pt>
                <c:pt idx="85">
                  <c:v>118.15728345663761</c:v>
                </c:pt>
                <c:pt idx="86">
                  <c:v>118.76149683794995</c:v>
                </c:pt>
                <c:pt idx="87">
                  <c:v>119.16430575882485</c:v>
                </c:pt>
                <c:pt idx="88">
                  <c:v>119.36571021926233</c:v>
                </c:pt>
                <c:pt idx="89">
                  <c:v>119.70138431999139</c:v>
                </c:pt>
                <c:pt idx="90">
                  <c:v>119.43284503940814</c:v>
                </c:pt>
                <c:pt idx="91">
                  <c:v>119.36571021926233</c:v>
                </c:pt>
                <c:pt idx="92">
                  <c:v>119.16430575882485</c:v>
                </c:pt>
                <c:pt idx="93">
                  <c:v>119.70138431999139</c:v>
                </c:pt>
                <c:pt idx="94">
                  <c:v>119.63424949984561</c:v>
                </c:pt>
                <c:pt idx="95">
                  <c:v>120.23846288115793</c:v>
                </c:pt>
                <c:pt idx="96">
                  <c:v>120.84267626247028</c:v>
                </c:pt>
                <c:pt idx="97">
                  <c:v>121.78256374451172</c:v>
                </c:pt>
                <c:pt idx="98">
                  <c:v>122.85672086684478</c:v>
                </c:pt>
                <c:pt idx="99">
                  <c:v>124.66936101078181</c:v>
                </c:pt>
                <c:pt idx="100">
                  <c:v>126.28059669428144</c:v>
                </c:pt>
                <c:pt idx="101">
                  <c:v>128.22750647851018</c:v>
                </c:pt>
                <c:pt idx="102">
                  <c:v>129.30166360084317</c:v>
                </c:pt>
                <c:pt idx="103">
                  <c:v>130.10728144259303</c:v>
                </c:pt>
                <c:pt idx="104">
                  <c:v>128.76458503967663</c:v>
                </c:pt>
                <c:pt idx="105">
                  <c:v>127.28761899646868</c:v>
                </c:pt>
                <c:pt idx="106">
                  <c:v>125.60924849282327</c:v>
                </c:pt>
                <c:pt idx="107">
                  <c:v>125.47497885253162</c:v>
                </c:pt>
                <c:pt idx="108">
                  <c:v>124.60222619063602</c:v>
                </c:pt>
                <c:pt idx="109">
                  <c:v>123.99801280932367</c:v>
                </c:pt>
                <c:pt idx="110">
                  <c:v>123.79660834888621</c:v>
                </c:pt>
                <c:pt idx="111">
                  <c:v>123.86374316903206</c:v>
                </c:pt>
              </c:numCache>
            </c:numRef>
          </c:val>
        </c:ser>
        <c:dLbls/>
        <c:marker val="1"/>
        <c:axId val="102953728"/>
        <c:axId val="102955264"/>
      </c:lineChart>
      <c:catAx>
        <c:axId val="102953728"/>
        <c:scaling>
          <c:orientation val="minMax"/>
        </c:scaling>
        <c:axPos val="b"/>
        <c:numFmt formatCode="General" sourceLinked="1"/>
        <c:tickLblPos val="nextTo"/>
        <c:txPr>
          <a:bodyPr/>
          <a:lstStyle/>
          <a:p>
            <a:pPr>
              <a:defRPr sz="1400" baseline="0">
                <a:solidFill>
                  <a:schemeClr val="tx1"/>
                </a:solidFill>
              </a:defRPr>
            </a:pPr>
            <a:endParaRPr lang="en-US"/>
          </a:p>
        </c:txPr>
        <c:crossAx val="102955264"/>
        <c:crosses val="autoZero"/>
        <c:auto val="1"/>
        <c:lblAlgn val="ctr"/>
        <c:lblOffset val="100"/>
        <c:tickLblSkip val="3"/>
      </c:catAx>
      <c:valAx>
        <c:axId val="102955264"/>
        <c:scaling>
          <c:orientation val="minMax"/>
          <c:min val="80"/>
        </c:scaling>
        <c:axPos val="l"/>
        <c:majorGridlines/>
        <c:numFmt formatCode="General" sourceLinked="1"/>
        <c:tickLblPos val="nextTo"/>
        <c:txPr>
          <a:bodyPr/>
          <a:lstStyle/>
          <a:p>
            <a:pPr>
              <a:defRPr sz="1399">
                <a:solidFill>
                  <a:schemeClr val="tx1"/>
                </a:solidFill>
              </a:defRPr>
            </a:pPr>
            <a:endParaRPr lang="en-US"/>
          </a:p>
        </c:txPr>
        <c:crossAx val="102953728"/>
        <c:crosses val="autoZero"/>
        <c:crossBetween val="between"/>
      </c:valAx>
      <c:spPr>
        <a:noFill/>
        <a:ln w="25387">
          <a:noFill/>
        </a:ln>
      </c:spPr>
    </c:plotArea>
    <c:plotVisOnly val="1"/>
    <c:dispBlanksAs val="gap"/>
  </c:chart>
  <c:txPr>
    <a:bodyPr/>
    <a:lstStyle/>
    <a:p>
      <a:pPr>
        <a:defRPr sz="1799"/>
      </a:pPr>
      <a:endParaRPr lang="en-US"/>
    </a:p>
  </c:txPr>
  <c:externalData r:id="rId1"/>
  <c:userShapes r:id="rId2"/>
</c:chartSpace>
</file>

<file path=ppt/charts/chart9.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tx>
            <c:strRef>
              <c:f>Sheet1!$B$1</c:f>
              <c:strCache>
                <c:ptCount val="1"/>
                <c:pt idx="0">
                  <c:v>Rental</c:v>
                </c:pt>
              </c:strCache>
            </c:strRef>
          </c:tx>
          <c:cat>
            <c:strRef>
              <c:f>Sheet1!$A$2:$A$131</c:f>
              <c:strCache>
                <c:ptCount val="130"/>
                <c:pt idx="0">
                  <c:v>2000 - Jan</c:v>
                </c:pt>
                <c:pt idx="1">
                  <c:v>2000 - Feb</c:v>
                </c:pt>
                <c:pt idx="2">
                  <c:v>2000 - Mar</c:v>
                </c:pt>
                <c:pt idx="3">
                  <c:v>2000 - Apr</c:v>
                </c:pt>
                <c:pt idx="4">
                  <c:v>2000 - May</c:v>
                </c:pt>
                <c:pt idx="5">
                  <c:v>2000 - Jun</c:v>
                </c:pt>
                <c:pt idx="6">
                  <c:v>2000 - Jul</c:v>
                </c:pt>
                <c:pt idx="7">
                  <c:v>2000 - Aug</c:v>
                </c:pt>
                <c:pt idx="8">
                  <c:v>2000 - Sep</c:v>
                </c:pt>
                <c:pt idx="9">
                  <c:v>2000 - Oct</c:v>
                </c:pt>
                <c:pt idx="10">
                  <c:v>2000 - Nov</c:v>
                </c:pt>
                <c:pt idx="11">
                  <c:v>2000 - Dec</c:v>
                </c:pt>
                <c:pt idx="12">
                  <c:v>2001 - Jan</c:v>
                </c:pt>
                <c:pt idx="13">
                  <c:v>2001 - Feb</c:v>
                </c:pt>
                <c:pt idx="14">
                  <c:v>2001 - Mar</c:v>
                </c:pt>
                <c:pt idx="15">
                  <c:v>2001 - Apr</c:v>
                </c:pt>
                <c:pt idx="16">
                  <c:v>2001 - May</c:v>
                </c:pt>
                <c:pt idx="17">
                  <c:v>2001 - Jun</c:v>
                </c:pt>
                <c:pt idx="18">
                  <c:v>2001 - Jul</c:v>
                </c:pt>
                <c:pt idx="19">
                  <c:v>2001 - Aug</c:v>
                </c:pt>
                <c:pt idx="20">
                  <c:v>2001 - Sep</c:v>
                </c:pt>
                <c:pt idx="21">
                  <c:v>2001 - Oct</c:v>
                </c:pt>
                <c:pt idx="22">
                  <c:v>2001 - Nov</c:v>
                </c:pt>
                <c:pt idx="23">
                  <c:v>2001 - Dec</c:v>
                </c:pt>
                <c:pt idx="24">
                  <c:v>2002 - Jan</c:v>
                </c:pt>
                <c:pt idx="25">
                  <c:v>2002 - Feb</c:v>
                </c:pt>
                <c:pt idx="26">
                  <c:v>2002 - Mar</c:v>
                </c:pt>
                <c:pt idx="27">
                  <c:v>2002 - Apr</c:v>
                </c:pt>
                <c:pt idx="28">
                  <c:v>2002 - May</c:v>
                </c:pt>
                <c:pt idx="29">
                  <c:v>2002 - Jun</c:v>
                </c:pt>
                <c:pt idx="30">
                  <c:v>2002 - Jul</c:v>
                </c:pt>
                <c:pt idx="31">
                  <c:v>2002 - Aug</c:v>
                </c:pt>
                <c:pt idx="32">
                  <c:v>2002 - Sep</c:v>
                </c:pt>
                <c:pt idx="33">
                  <c:v>2002 - Oct</c:v>
                </c:pt>
                <c:pt idx="34">
                  <c:v>2002 - Nov</c:v>
                </c:pt>
                <c:pt idx="35">
                  <c:v>2002 - Dec</c:v>
                </c:pt>
                <c:pt idx="36">
                  <c:v>2003 - Jan</c:v>
                </c:pt>
                <c:pt idx="37">
                  <c:v>2003 - Feb</c:v>
                </c:pt>
                <c:pt idx="38">
                  <c:v>2003 - Mar</c:v>
                </c:pt>
                <c:pt idx="39">
                  <c:v>2003 - Apr</c:v>
                </c:pt>
                <c:pt idx="40">
                  <c:v>2003 - May</c:v>
                </c:pt>
                <c:pt idx="41">
                  <c:v>2003 - Jun</c:v>
                </c:pt>
                <c:pt idx="42">
                  <c:v>2003 - Jul</c:v>
                </c:pt>
                <c:pt idx="43">
                  <c:v>2003 - Aug</c:v>
                </c:pt>
                <c:pt idx="44">
                  <c:v>2003 - Sep</c:v>
                </c:pt>
                <c:pt idx="45">
                  <c:v>2003 - Oct</c:v>
                </c:pt>
                <c:pt idx="46">
                  <c:v>2003 - Nov</c:v>
                </c:pt>
                <c:pt idx="47">
                  <c:v>2003 - Dec</c:v>
                </c:pt>
                <c:pt idx="48">
                  <c:v>2004 - Jan</c:v>
                </c:pt>
                <c:pt idx="49">
                  <c:v>2004 - Feb</c:v>
                </c:pt>
                <c:pt idx="50">
                  <c:v>2004 - Mar</c:v>
                </c:pt>
                <c:pt idx="51">
                  <c:v>2004 - Apr</c:v>
                </c:pt>
                <c:pt idx="52">
                  <c:v>2004 - May</c:v>
                </c:pt>
                <c:pt idx="53">
                  <c:v>2004 - Jun</c:v>
                </c:pt>
                <c:pt idx="54">
                  <c:v>2004 - Jul</c:v>
                </c:pt>
                <c:pt idx="55">
                  <c:v>2004 - Aug</c:v>
                </c:pt>
                <c:pt idx="56">
                  <c:v>2004 - Sep</c:v>
                </c:pt>
                <c:pt idx="57">
                  <c:v>2004 - Oct</c:v>
                </c:pt>
                <c:pt idx="58">
                  <c:v>2004 - Nov</c:v>
                </c:pt>
                <c:pt idx="59">
                  <c:v>2004 - Dec</c:v>
                </c:pt>
                <c:pt idx="60">
                  <c:v>2005 - Jan</c:v>
                </c:pt>
                <c:pt idx="61">
                  <c:v>2005 - Feb</c:v>
                </c:pt>
                <c:pt idx="62">
                  <c:v>2005 - Mar</c:v>
                </c:pt>
                <c:pt idx="63">
                  <c:v>2005 - Apr</c:v>
                </c:pt>
                <c:pt idx="64">
                  <c:v>2005 - May</c:v>
                </c:pt>
                <c:pt idx="65">
                  <c:v>2005 - Jun</c:v>
                </c:pt>
                <c:pt idx="66">
                  <c:v>2005 - Jul</c:v>
                </c:pt>
                <c:pt idx="67">
                  <c:v>2005 - Aug</c:v>
                </c:pt>
                <c:pt idx="68">
                  <c:v>2005 - Sep</c:v>
                </c:pt>
                <c:pt idx="69">
                  <c:v>2005 - Oct</c:v>
                </c:pt>
                <c:pt idx="70">
                  <c:v>2005 - Nov</c:v>
                </c:pt>
                <c:pt idx="71">
                  <c:v>2005 - Dec</c:v>
                </c:pt>
                <c:pt idx="72">
                  <c:v>2006 - Jan</c:v>
                </c:pt>
                <c:pt idx="73">
                  <c:v>2006 - Feb</c:v>
                </c:pt>
                <c:pt idx="74">
                  <c:v>2006 - Mar</c:v>
                </c:pt>
                <c:pt idx="75">
                  <c:v>2006 - Apr</c:v>
                </c:pt>
                <c:pt idx="76">
                  <c:v>2006 - May</c:v>
                </c:pt>
                <c:pt idx="77">
                  <c:v>2006 - Jun</c:v>
                </c:pt>
                <c:pt idx="78">
                  <c:v>2006 - Jul</c:v>
                </c:pt>
                <c:pt idx="79">
                  <c:v>2006 - Aug</c:v>
                </c:pt>
                <c:pt idx="80">
                  <c:v>2006 - Sep</c:v>
                </c:pt>
                <c:pt idx="81">
                  <c:v>2006 - Oct</c:v>
                </c:pt>
                <c:pt idx="82">
                  <c:v>2006 - Nov</c:v>
                </c:pt>
                <c:pt idx="83">
                  <c:v>2006 - Dec</c:v>
                </c:pt>
                <c:pt idx="84">
                  <c:v>2007 - Jan</c:v>
                </c:pt>
                <c:pt idx="85">
                  <c:v>2007 - Feb</c:v>
                </c:pt>
                <c:pt idx="86">
                  <c:v>2007 - Mar</c:v>
                </c:pt>
                <c:pt idx="87">
                  <c:v>2007 - Apr</c:v>
                </c:pt>
                <c:pt idx="88">
                  <c:v>2007 - May</c:v>
                </c:pt>
                <c:pt idx="89">
                  <c:v>2007 - Jun</c:v>
                </c:pt>
                <c:pt idx="90">
                  <c:v>2007 - Jul</c:v>
                </c:pt>
                <c:pt idx="91">
                  <c:v>2007 - Aug</c:v>
                </c:pt>
                <c:pt idx="92">
                  <c:v>2007 - Sep</c:v>
                </c:pt>
                <c:pt idx="93">
                  <c:v>2007 - Oct</c:v>
                </c:pt>
                <c:pt idx="94">
                  <c:v>2007 - Nov</c:v>
                </c:pt>
                <c:pt idx="95">
                  <c:v>2007 - Dec</c:v>
                </c:pt>
                <c:pt idx="96">
                  <c:v>2008 - Jan</c:v>
                </c:pt>
                <c:pt idx="97">
                  <c:v>2008 - Feb</c:v>
                </c:pt>
                <c:pt idx="98">
                  <c:v>2008 - Mar</c:v>
                </c:pt>
                <c:pt idx="99">
                  <c:v>2008 - Apr</c:v>
                </c:pt>
                <c:pt idx="100">
                  <c:v>2008 - May</c:v>
                </c:pt>
                <c:pt idx="101">
                  <c:v>2008 - Jun</c:v>
                </c:pt>
                <c:pt idx="102">
                  <c:v>2008 - Jul</c:v>
                </c:pt>
                <c:pt idx="103">
                  <c:v>2008 - Aug</c:v>
                </c:pt>
                <c:pt idx="104">
                  <c:v>2008 - Sep</c:v>
                </c:pt>
                <c:pt idx="105">
                  <c:v>2008 - Oct</c:v>
                </c:pt>
                <c:pt idx="106">
                  <c:v>2008 - Nov</c:v>
                </c:pt>
                <c:pt idx="107">
                  <c:v>2008 - Dec</c:v>
                </c:pt>
                <c:pt idx="108">
                  <c:v>2009 - Jan</c:v>
                </c:pt>
                <c:pt idx="109">
                  <c:v>2009 - Feb</c:v>
                </c:pt>
                <c:pt idx="110">
                  <c:v>2009 - Mar</c:v>
                </c:pt>
                <c:pt idx="111">
                  <c:v>2009 - Apr</c:v>
                </c:pt>
                <c:pt idx="112">
                  <c:v>2009 - May</c:v>
                </c:pt>
                <c:pt idx="113">
                  <c:v>2009 - Jun</c:v>
                </c:pt>
                <c:pt idx="114">
                  <c:v>2009 - Jul</c:v>
                </c:pt>
                <c:pt idx="115">
                  <c:v>2009 - Aug</c:v>
                </c:pt>
                <c:pt idx="116">
                  <c:v>2009 - Sep</c:v>
                </c:pt>
                <c:pt idx="117">
                  <c:v>2009 - Oct</c:v>
                </c:pt>
                <c:pt idx="118">
                  <c:v>2009 - Nov</c:v>
                </c:pt>
                <c:pt idx="119">
                  <c:v>2009 - Dec</c:v>
                </c:pt>
                <c:pt idx="120">
                  <c:v>2010 - Jan</c:v>
                </c:pt>
                <c:pt idx="121">
                  <c:v>2010 - Feb</c:v>
                </c:pt>
                <c:pt idx="122">
                  <c:v>2010 - Mar</c:v>
                </c:pt>
                <c:pt idx="123">
                  <c:v>2010 - Apr</c:v>
                </c:pt>
                <c:pt idx="124">
                  <c:v>2010 - May</c:v>
                </c:pt>
                <c:pt idx="125">
                  <c:v>2010 - Jun</c:v>
                </c:pt>
                <c:pt idx="126">
                  <c:v>2010 - Jul</c:v>
                </c:pt>
                <c:pt idx="127">
                  <c:v>2010 - Aug</c:v>
                </c:pt>
                <c:pt idx="128">
                  <c:v>2010 - Sep</c:v>
                </c:pt>
                <c:pt idx="129">
                  <c:v>2010 - Oct</c:v>
                </c:pt>
              </c:strCache>
            </c:strRef>
          </c:cat>
          <c:val>
            <c:numRef>
              <c:f>Sheet1!$B$2:$B$131</c:f>
              <c:numCache>
                <c:formatCode>General</c:formatCode>
                <c:ptCount val="130"/>
                <c:pt idx="0">
                  <c:v>3.3</c:v>
                </c:pt>
                <c:pt idx="1">
                  <c:v>3.3</c:v>
                </c:pt>
                <c:pt idx="2">
                  <c:v>3.4</c:v>
                </c:pt>
                <c:pt idx="3">
                  <c:v>3.3</c:v>
                </c:pt>
                <c:pt idx="4">
                  <c:v>3.4</c:v>
                </c:pt>
                <c:pt idx="5">
                  <c:v>3.5</c:v>
                </c:pt>
                <c:pt idx="6">
                  <c:v>3.7</c:v>
                </c:pt>
                <c:pt idx="7">
                  <c:v>3.8</c:v>
                </c:pt>
                <c:pt idx="8">
                  <c:v>3.9</c:v>
                </c:pt>
                <c:pt idx="9">
                  <c:v>4.0999999999999996</c:v>
                </c:pt>
                <c:pt idx="10">
                  <c:v>3.9</c:v>
                </c:pt>
                <c:pt idx="11">
                  <c:v>4.0999999999999996</c:v>
                </c:pt>
                <c:pt idx="12">
                  <c:v>3.9</c:v>
                </c:pt>
                <c:pt idx="13">
                  <c:v>4.0999999999999996</c:v>
                </c:pt>
                <c:pt idx="14">
                  <c:v>4.2</c:v>
                </c:pt>
                <c:pt idx="15">
                  <c:v>4.3</c:v>
                </c:pt>
                <c:pt idx="16">
                  <c:v>4.5</c:v>
                </c:pt>
                <c:pt idx="17">
                  <c:v>4.5999999999999996</c:v>
                </c:pt>
                <c:pt idx="18">
                  <c:v>4.5999999999999996</c:v>
                </c:pt>
                <c:pt idx="19">
                  <c:v>4.5</c:v>
                </c:pt>
                <c:pt idx="20">
                  <c:v>4.5999999999999996</c:v>
                </c:pt>
                <c:pt idx="21">
                  <c:v>4.5999999999999996</c:v>
                </c:pt>
                <c:pt idx="22">
                  <c:v>4.7</c:v>
                </c:pt>
                <c:pt idx="23">
                  <c:v>4.7</c:v>
                </c:pt>
                <c:pt idx="24">
                  <c:v>4.7</c:v>
                </c:pt>
                <c:pt idx="25">
                  <c:v>4.7</c:v>
                </c:pt>
                <c:pt idx="26">
                  <c:v>4.5</c:v>
                </c:pt>
                <c:pt idx="27">
                  <c:v>4.4000000000000004</c:v>
                </c:pt>
                <c:pt idx="28">
                  <c:v>4.0999999999999996</c:v>
                </c:pt>
                <c:pt idx="29">
                  <c:v>4</c:v>
                </c:pt>
                <c:pt idx="30">
                  <c:v>3.9</c:v>
                </c:pt>
                <c:pt idx="31">
                  <c:v>3.7</c:v>
                </c:pt>
                <c:pt idx="32">
                  <c:v>3.5</c:v>
                </c:pt>
                <c:pt idx="33">
                  <c:v>3.4</c:v>
                </c:pt>
                <c:pt idx="34">
                  <c:v>3.3</c:v>
                </c:pt>
                <c:pt idx="35">
                  <c:v>3.2</c:v>
                </c:pt>
                <c:pt idx="36">
                  <c:v>3.3</c:v>
                </c:pt>
                <c:pt idx="37">
                  <c:v>3</c:v>
                </c:pt>
                <c:pt idx="38">
                  <c:v>3</c:v>
                </c:pt>
                <c:pt idx="39">
                  <c:v>3</c:v>
                </c:pt>
                <c:pt idx="40">
                  <c:v>3.1</c:v>
                </c:pt>
                <c:pt idx="41">
                  <c:v>2.9</c:v>
                </c:pt>
                <c:pt idx="42">
                  <c:v>2.9</c:v>
                </c:pt>
                <c:pt idx="43">
                  <c:v>2.9</c:v>
                </c:pt>
                <c:pt idx="44">
                  <c:v>2.9</c:v>
                </c:pt>
                <c:pt idx="45">
                  <c:v>2.8</c:v>
                </c:pt>
                <c:pt idx="46">
                  <c:v>2.7</c:v>
                </c:pt>
                <c:pt idx="47">
                  <c:v>2.6</c:v>
                </c:pt>
                <c:pt idx="48">
                  <c:v>2.4</c:v>
                </c:pt>
                <c:pt idx="49">
                  <c:v>2.5</c:v>
                </c:pt>
                <c:pt idx="50">
                  <c:v>2.5</c:v>
                </c:pt>
                <c:pt idx="51">
                  <c:v>2.5</c:v>
                </c:pt>
                <c:pt idx="52">
                  <c:v>2.6</c:v>
                </c:pt>
                <c:pt idx="53">
                  <c:v>2.7</c:v>
                </c:pt>
                <c:pt idx="54">
                  <c:v>2.7</c:v>
                </c:pt>
                <c:pt idx="55">
                  <c:v>2.8</c:v>
                </c:pt>
                <c:pt idx="56">
                  <c:v>2.8</c:v>
                </c:pt>
                <c:pt idx="57">
                  <c:v>2.9</c:v>
                </c:pt>
                <c:pt idx="58">
                  <c:v>2.7</c:v>
                </c:pt>
                <c:pt idx="59">
                  <c:v>2.9</c:v>
                </c:pt>
                <c:pt idx="60">
                  <c:v>3</c:v>
                </c:pt>
                <c:pt idx="61">
                  <c:v>3</c:v>
                </c:pt>
                <c:pt idx="62">
                  <c:v>3</c:v>
                </c:pt>
                <c:pt idx="63">
                  <c:v>3</c:v>
                </c:pt>
                <c:pt idx="64">
                  <c:v>2.9</c:v>
                </c:pt>
                <c:pt idx="65">
                  <c:v>2.9</c:v>
                </c:pt>
                <c:pt idx="66">
                  <c:v>3</c:v>
                </c:pt>
                <c:pt idx="67">
                  <c:v>2.9</c:v>
                </c:pt>
                <c:pt idx="68">
                  <c:v>2.9</c:v>
                </c:pt>
                <c:pt idx="69">
                  <c:v>3.1</c:v>
                </c:pt>
                <c:pt idx="70">
                  <c:v>3.2</c:v>
                </c:pt>
                <c:pt idx="71">
                  <c:v>3.1</c:v>
                </c:pt>
                <c:pt idx="72">
                  <c:v>3</c:v>
                </c:pt>
                <c:pt idx="73">
                  <c:v>3.1</c:v>
                </c:pt>
                <c:pt idx="74">
                  <c:v>3.2</c:v>
                </c:pt>
                <c:pt idx="75">
                  <c:v>3.2</c:v>
                </c:pt>
                <c:pt idx="76">
                  <c:v>3.3</c:v>
                </c:pt>
                <c:pt idx="77">
                  <c:v>3.5</c:v>
                </c:pt>
                <c:pt idx="78">
                  <c:v>3.5</c:v>
                </c:pt>
                <c:pt idx="79">
                  <c:v>3.8</c:v>
                </c:pt>
                <c:pt idx="80">
                  <c:v>3.9</c:v>
                </c:pt>
                <c:pt idx="81">
                  <c:v>4</c:v>
                </c:pt>
                <c:pt idx="82">
                  <c:v>4</c:v>
                </c:pt>
                <c:pt idx="83">
                  <c:v>4.3</c:v>
                </c:pt>
                <c:pt idx="84">
                  <c:v>4.5</c:v>
                </c:pt>
                <c:pt idx="85">
                  <c:v>4.5</c:v>
                </c:pt>
                <c:pt idx="86">
                  <c:v>4.5999999999999996</c:v>
                </c:pt>
                <c:pt idx="87">
                  <c:v>4.5</c:v>
                </c:pt>
                <c:pt idx="88">
                  <c:v>4.4000000000000004</c:v>
                </c:pt>
                <c:pt idx="89">
                  <c:v>4.3</c:v>
                </c:pt>
                <c:pt idx="90">
                  <c:v>4.2</c:v>
                </c:pt>
                <c:pt idx="91">
                  <c:v>4.0999999999999996</c:v>
                </c:pt>
                <c:pt idx="92">
                  <c:v>4</c:v>
                </c:pt>
                <c:pt idx="93">
                  <c:v>4</c:v>
                </c:pt>
                <c:pt idx="94">
                  <c:v>4</c:v>
                </c:pt>
                <c:pt idx="95">
                  <c:v>4</c:v>
                </c:pt>
                <c:pt idx="96">
                  <c:v>3.9</c:v>
                </c:pt>
                <c:pt idx="97">
                  <c:v>3.7</c:v>
                </c:pt>
                <c:pt idx="98">
                  <c:v>3.6</c:v>
                </c:pt>
                <c:pt idx="99">
                  <c:v>3.6</c:v>
                </c:pt>
                <c:pt idx="100">
                  <c:v>3.5</c:v>
                </c:pt>
                <c:pt idx="101">
                  <c:v>3.7</c:v>
                </c:pt>
                <c:pt idx="102">
                  <c:v>3.7</c:v>
                </c:pt>
                <c:pt idx="103">
                  <c:v>3.8</c:v>
                </c:pt>
                <c:pt idx="104">
                  <c:v>3.8</c:v>
                </c:pt>
                <c:pt idx="105">
                  <c:v>3.7</c:v>
                </c:pt>
                <c:pt idx="106">
                  <c:v>3.6</c:v>
                </c:pt>
                <c:pt idx="107">
                  <c:v>3.4</c:v>
                </c:pt>
                <c:pt idx="108">
                  <c:v>3.4</c:v>
                </c:pt>
                <c:pt idx="109">
                  <c:v>3.3</c:v>
                </c:pt>
                <c:pt idx="110">
                  <c:v>3.2</c:v>
                </c:pt>
                <c:pt idx="111">
                  <c:v>3.1</c:v>
                </c:pt>
                <c:pt idx="112">
                  <c:v>3</c:v>
                </c:pt>
                <c:pt idx="113">
                  <c:v>2.7</c:v>
                </c:pt>
                <c:pt idx="114">
                  <c:v>2.2999999999999998</c:v>
                </c:pt>
                <c:pt idx="115">
                  <c:v>2</c:v>
                </c:pt>
                <c:pt idx="116">
                  <c:v>1.7</c:v>
                </c:pt>
                <c:pt idx="117">
                  <c:v>1.2</c:v>
                </c:pt>
                <c:pt idx="118">
                  <c:v>0.9</c:v>
                </c:pt>
                <c:pt idx="119">
                  <c:v>0.70000000000000007</c:v>
                </c:pt>
                <c:pt idx="120">
                  <c:v>0.5</c:v>
                </c:pt>
                <c:pt idx="121">
                  <c:v>0.30000000000000004</c:v>
                </c:pt>
                <c:pt idx="122">
                  <c:v>0.2</c:v>
                </c:pt>
                <c:pt idx="123">
                  <c:v>0</c:v>
                </c:pt>
                <c:pt idx="124">
                  <c:v>-0.1</c:v>
                </c:pt>
                <c:pt idx="125">
                  <c:v>0</c:v>
                </c:pt>
                <c:pt idx="126">
                  <c:v>0.1</c:v>
                </c:pt>
                <c:pt idx="127">
                  <c:v>0</c:v>
                </c:pt>
                <c:pt idx="128">
                  <c:v>0.2</c:v>
                </c:pt>
                <c:pt idx="129">
                  <c:v>0.30000000000000004</c:v>
                </c:pt>
              </c:numCache>
            </c:numRef>
          </c:val>
        </c:ser>
        <c:ser>
          <c:idx val="1"/>
          <c:order val="1"/>
          <c:tx>
            <c:strRef>
              <c:f>Sheet1!$C$1</c:f>
              <c:strCache>
                <c:ptCount val="1"/>
                <c:pt idx="0">
                  <c:v>Owner-Equivalence</c:v>
                </c:pt>
              </c:strCache>
            </c:strRef>
          </c:tx>
          <c:cat>
            <c:strRef>
              <c:f>Sheet1!$A$2:$A$131</c:f>
              <c:strCache>
                <c:ptCount val="130"/>
                <c:pt idx="0">
                  <c:v>2000 - Jan</c:v>
                </c:pt>
                <c:pt idx="1">
                  <c:v>2000 - Feb</c:v>
                </c:pt>
                <c:pt idx="2">
                  <c:v>2000 - Mar</c:v>
                </c:pt>
                <c:pt idx="3">
                  <c:v>2000 - Apr</c:v>
                </c:pt>
                <c:pt idx="4">
                  <c:v>2000 - May</c:v>
                </c:pt>
                <c:pt idx="5">
                  <c:v>2000 - Jun</c:v>
                </c:pt>
                <c:pt idx="6">
                  <c:v>2000 - Jul</c:v>
                </c:pt>
                <c:pt idx="7">
                  <c:v>2000 - Aug</c:v>
                </c:pt>
                <c:pt idx="8">
                  <c:v>2000 - Sep</c:v>
                </c:pt>
                <c:pt idx="9">
                  <c:v>2000 - Oct</c:v>
                </c:pt>
                <c:pt idx="10">
                  <c:v>2000 - Nov</c:v>
                </c:pt>
                <c:pt idx="11">
                  <c:v>2000 - Dec</c:v>
                </c:pt>
                <c:pt idx="12">
                  <c:v>2001 - Jan</c:v>
                </c:pt>
                <c:pt idx="13">
                  <c:v>2001 - Feb</c:v>
                </c:pt>
                <c:pt idx="14">
                  <c:v>2001 - Mar</c:v>
                </c:pt>
                <c:pt idx="15">
                  <c:v>2001 - Apr</c:v>
                </c:pt>
                <c:pt idx="16">
                  <c:v>2001 - May</c:v>
                </c:pt>
                <c:pt idx="17">
                  <c:v>2001 - Jun</c:v>
                </c:pt>
                <c:pt idx="18">
                  <c:v>2001 - Jul</c:v>
                </c:pt>
                <c:pt idx="19">
                  <c:v>2001 - Aug</c:v>
                </c:pt>
                <c:pt idx="20">
                  <c:v>2001 - Sep</c:v>
                </c:pt>
                <c:pt idx="21">
                  <c:v>2001 - Oct</c:v>
                </c:pt>
                <c:pt idx="22">
                  <c:v>2001 - Nov</c:v>
                </c:pt>
                <c:pt idx="23">
                  <c:v>2001 - Dec</c:v>
                </c:pt>
                <c:pt idx="24">
                  <c:v>2002 - Jan</c:v>
                </c:pt>
                <c:pt idx="25">
                  <c:v>2002 - Feb</c:v>
                </c:pt>
                <c:pt idx="26">
                  <c:v>2002 - Mar</c:v>
                </c:pt>
                <c:pt idx="27">
                  <c:v>2002 - Apr</c:v>
                </c:pt>
                <c:pt idx="28">
                  <c:v>2002 - May</c:v>
                </c:pt>
                <c:pt idx="29">
                  <c:v>2002 - Jun</c:v>
                </c:pt>
                <c:pt idx="30">
                  <c:v>2002 - Jul</c:v>
                </c:pt>
                <c:pt idx="31">
                  <c:v>2002 - Aug</c:v>
                </c:pt>
                <c:pt idx="32">
                  <c:v>2002 - Sep</c:v>
                </c:pt>
                <c:pt idx="33">
                  <c:v>2002 - Oct</c:v>
                </c:pt>
                <c:pt idx="34">
                  <c:v>2002 - Nov</c:v>
                </c:pt>
                <c:pt idx="35">
                  <c:v>2002 - Dec</c:v>
                </c:pt>
                <c:pt idx="36">
                  <c:v>2003 - Jan</c:v>
                </c:pt>
                <c:pt idx="37">
                  <c:v>2003 - Feb</c:v>
                </c:pt>
                <c:pt idx="38">
                  <c:v>2003 - Mar</c:v>
                </c:pt>
                <c:pt idx="39">
                  <c:v>2003 - Apr</c:v>
                </c:pt>
                <c:pt idx="40">
                  <c:v>2003 - May</c:v>
                </c:pt>
                <c:pt idx="41">
                  <c:v>2003 - Jun</c:v>
                </c:pt>
                <c:pt idx="42">
                  <c:v>2003 - Jul</c:v>
                </c:pt>
                <c:pt idx="43">
                  <c:v>2003 - Aug</c:v>
                </c:pt>
                <c:pt idx="44">
                  <c:v>2003 - Sep</c:v>
                </c:pt>
                <c:pt idx="45">
                  <c:v>2003 - Oct</c:v>
                </c:pt>
                <c:pt idx="46">
                  <c:v>2003 - Nov</c:v>
                </c:pt>
                <c:pt idx="47">
                  <c:v>2003 - Dec</c:v>
                </c:pt>
                <c:pt idx="48">
                  <c:v>2004 - Jan</c:v>
                </c:pt>
                <c:pt idx="49">
                  <c:v>2004 - Feb</c:v>
                </c:pt>
                <c:pt idx="50">
                  <c:v>2004 - Mar</c:v>
                </c:pt>
                <c:pt idx="51">
                  <c:v>2004 - Apr</c:v>
                </c:pt>
                <c:pt idx="52">
                  <c:v>2004 - May</c:v>
                </c:pt>
                <c:pt idx="53">
                  <c:v>2004 - Jun</c:v>
                </c:pt>
                <c:pt idx="54">
                  <c:v>2004 - Jul</c:v>
                </c:pt>
                <c:pt idx="55">
                  <c:v>2004 - Aug</c:v>
                </c:pt>
                <c:pt idx="56">
                  <c:v>2004 - Sep</c:v>
                </c:pt>
                <c:pt idx="57">
                  <c:v>2004 - Oct</c:v>
                </c:pt>
                <c:pt idx="58">
                  <c:v>2004 - Nov</c:v>
                </c:pt>
                <c:pt idx="59">
                  <c:v>2004 - Dec</c:v>
                </c:pt>
                <c:pt idx="60">
                  <c:v>2005 - Jan</c:v>
                </c:pt>
                <c:pt idx="61">
                  <c:v>2005 - Feb</c:v>
                </c:pt>
                <c:pt idx="62">
                  <c:v>2005 - Mar</c:v>
                </c:pt>
                <c:pt idx="63">
                  <c:v>2005 - Apr</c:v>
                </c:pt>
                <c:pt idx="64">
                  <c:v>2005 - May</c:v>
                </c:pt>
                <c:pt idx="65">
                  <c:v>2005 - Jun</c:v>
                </c:pt>
                <c:pt idx="66">
                  <c:v>2005 - Jul</c:v>
                </c:pt>
                <c:pt idx="67">
                  <c:v>2005 - Aug</c:v>
                </c:pt>
                <c:pt idx="68">
                  <c:v>2005 - Sep</c:v>
                </c:pt>
                <c:pt idx="69">
                  <c:v>2005 - Oct</c:v>
                </c:pt>
                <c:pt idx="70">
                  <c:v>2005 - Nov</c:v>
                </c:pt>
                <c:pt idx="71">
                  <c:v>2005 - Dec</c:v>
                </c:pt>
                <c:pt idx="72">
                  <c:v>2006 - Jan</c:v>
                </c:pt>
                <c:pt idx="73">
                  <c:v>2006 - Feb</c:v>
                </c:pt>
                <c:pt idx="74">
                  <c:v>2006 - Mar</c:v>
                </c:pt>
                <c:pt idx="75">
                  <c:v>2006 - Apr</c:v>
                </c:pt>
                <c:pt idx="76">
                  <c:v>2006 - May</c:v>
                </c:pt>
                <c:pt idx="77">
                  <c:v>2006 - Jun</c:v>
                </c:pt>
                <c:pt idx="78">
                  <c:v>2006 - Jul</c:v>
                </c:pt>
                <c:pt idx="79">
                  <c:v>2006 - Aug</c:v>
                </c:pt>
                <c:pt idx="80">
                  <c:v>2006 - Sep</c:v>
                </c:pt>
                <c:pt idx="81">
                  <c:v>2006 - Oct</c:v>
                </c:pt>
                <c:pt idx="82">
                  <c:v>2006 - Nov</c:v>
                </c:pt>
                <c:pt idx="83">
                  <c:v>2006 - Dec</c:v>
                </c:pt>
                <c:pt idx="84">
                  <c:v>2007 - Jan</c:v>
                </c:pt>
                <c:pt idx="85">
                  <c:v>2007 - Feb</c:v>
                </c:pt>
                <c:pt idx="86">
                  <c:v>2007 - Mar</c:v>
                </c:pt>
                <c:pt idx="87">
                  <c:v>2007 - Apr</c:v>
                </c:pt>
                <c:pt idx="88">
                  <c:v>2007 - May</c:v>
                </c:pt>
                <c:pt idx="89">
                  <c:v>2007 - Jun</c:v>
                </c:pt>
                <c:pt idx="90">
                  <c:v>2007 - Jul</c:v>
                </c:pt>
                <c:pt idx="91">
                  <c:v>2007 - Aug</c:v>
                </c:pt>
                <c:pt idx="92">
                  <c:v>2007 - Sep</c:v>
                </c:pt>
                <c:pt idx="93">
                  <c:v>2007 - Oct</c:v>
                </c:pt>
                <c:pt idx="94">
                  <c:v>2007 - Nov</c:v>
                </c:pt>
                <c:pt idx="95">
                  <c:v>2007 - Dec</c:v>
                </c:pt>
                <c:pt idx="96">
                  <c:v>2008 - Jan</c:v>
                </c:pt>
                <c:pt idx="97">
                  <c:v>2008 - Feb</c:v>
                </c:pt>
                <c:pt idx="98">
                  <c:v>2008 - Mar</c:v>
                </c:pt>
                <c:pt idx="99">
                  <c:v>2008 - Apr</c:v>
                </c:pt>
                <c:pt idx="100">
                  <c:v>2008 - May</c:v>
                </c:pt>
                <c:pt idx="101">
                  <c:v>2008 - Jun</c:v>
                </c:pt>
                <c:pt idx="102">
                  <c:v>2008 - Jul</c:v>
                </c:pt>
                <c:pt idx="103">
                  <c:v>2008 - Aug</c:v>
                </c:pt>
                <c:pt idx="104">
                  <c:v>2008 - Sep</c:v>
                </c:pt>
                <c:pt idx="105">
                  <c:v>2008 - Oct</c:v>
                </c:pt>
                <c:pt idx="106">
                  <c:v>2008 - Nov</c:v>
                </c:pt>
                <c:pt idx="107">
                  <c:v>2008 - Dec</c:v>
                </c:pt>
                <c:pt idx="108">
                  <c:v>2009 - Jan</c:v>
                </c:pt>
                <c:pt idx="109">
                  <c:v>2009 - Feb</c:v>
                </c:pt>
                <c:pt idx="110">
                  <c:v>2009 - Mar</c:v>
                </c:pt>
                <c:pt idx="111">
                  <c:v>2009 - Apr</c:v>
                </c:pt>
                <c:pt idx="112">
                  <c:v>2009 - May</c:v>
                </c:pt>
                <c:pt idx="113">
                  <c:v>2009 - Jun</c:v>
                </c:pt>
                <c:pt idx="114">
                  <c:v>2009 - Jul</c:v>
                </c:pt>
                <c:pt idx="115">
                  <c:v>2009 - Aug</c:v>
                </c:pt>
                <c:pt idx="116">
                  <c:v>2009 - Sep</c:v>
                </c:pt>
                <c:pt idx="117">
                  <c:v>2009 - Oct</c:v>
                </c:pt>
                <c:pt idx="118">
                  <c:v>2009 - Nov</c:v>
                </c:pt>
                <c:pt idx="119">
                  <c:v>2009 - Dec</c:v>
                </c:pt>
                <c:pt idx="120">
                  <c:v>2010 - Jan</c:v>
                </c:pt>
                <c:pt idx="121">
                  <c:v>2010 - Feb</c:v>
                </c:pt>
                <c:pt idx="122">
                  <c:v>2010 - Mar</c:v>
                </c:pt>
                <c:pt idx="123">
                  <c:v>2010 - Apr</c:v>
                </c:pt>
                <c:pt idx="124">
                  <c:v>2010 - May</c:v>
                </c:pt>
                <c:pt idx="125">
                  <c:v>2010 - Jun</c:v>
                </c:pt>
                <c:pt idx="126">
                  <c:v>2010 - Jul</c:v>
                </c:pt>
                <c:pt idx="127">
                  <c:v>2010 - Aug</c:v>
                </c:pt>
                <c:pt idx="128">
                  <c:v>2010 - Sep</c:v>
                </c:pt>
                <c:pt idx="129">
                  <c:v>2010 - Oct</c:v>
                </c:pt>
              </c:strCache>
            </c:strRef>
          </c:cat>
          <c:val>
            <c:numRef>
              <c:f>Sheet1!$C$2:$C$131</c:f>
              <c:numCache>
                <c:formatCode>General</c:formatCode>
                <c:ptCount val="130"/>
                <c:pt idx="0">
                  <c:v>2.7</c:v>
                </c:pt>
                <c:pt idx="1">
                  <c:v>2.8</c:v>
                </c:pt>
                <c:pt idx="2">
                  <c:v>2.8</c:v>
                </c:pt>
                <c:pt idx="3">
                  <c:v>2.8</c:v>
                </c:pt>
                <c:pt idx="4">
                  <c:v>2.8</c:v>
                </c:pt>
                <c:pt idx="5">
                  <c:v>3</c:v>
                </c:pt>
                <c:pt idx="6">
                  <c:v>3</c:v>
                </c:pt>
                <c:pt idx="7">
                  <c:v>3</c:v>
                </c:pt>
                <c:pt idx="8">
                  <c:v>3.1</c:v>
                </c:pt>
                <c:pt idx="9">
                  <c:v>3.2</c:v>
                </c:pt>
                <c:pt idx="10">
                  <c:v>3.2</c:v>
                </c:pt>
                <c:pt idx="11">
                  <c:v>3.4</c:v>
                </c:pt>
                <c:pt idx="12">
                  <c:v>3.2</c:v>
                </c:pt>
                <c:pt idx="13">
                  <c:v>3.2</c:v>
                </c:pt>
                <c:pt idx="14">
                  <c:v>3.4</c:v>
                </c:pt>
                <c:pt idx="15">
                  <c:v>3.5</c:v>
                </c:pt>
                <c:pt idx="16">
                  <c:v>3.7</c:v>
                </c:pt>
                <c:pt idx="17">
                  <c:v>3.8</c:v>
                </c:pt>
                <c:pt idx="18">
                  <c:v>3.9</c:v>
                </c:pt>
                <c:pt idx="19">
                  <c:v>4.0999999999999996</c:v>
                </c:pt>
                <c:pt idx="20">
                  <c:v>4.0999999999999996</c:v>
                </c:pt>
                <c:pt idx="21">
                  <c:v>4.2</c:v>
                </c:pt>
                <c:pt idx="22">
                  <c:v>4.4000000000000004</c:v>
                </c:pt>
                <c:pt idx="23">
                  <c:v>4.5</c:v>
                </c:pt>
                <c:pt idx="24">
                  <c:v>4.5</c:v>
                </c:pt>
                <c:pt idx="25">
                  <c:v>4.5</c:v>
                </c:pt>
                <c:pt idx="26">
                  <c:v>4.5</c:v>
                </c:pt>
                <c:pt idx="27">
                  <c:v>4.5</c:v>
                </c:pt>
                <c:pt idx="28">
                  <c:v>4.3</c:v>
                </c:pt>
                <c:pt idx="29">
                  <c:v>4.2</c:v>
                </c:pt>
                <c:pt idx="30">
                  <c:v>4.2</c:v>
                </c:pt>
                <c:pt idx="31">
                  <c:v>3.9</c:v>
                </c:pt>
                <c:pt idx="32">
                  <c:v>3.9</c:v>
                </c:pt>
                <c:pt idx="33">
                  <c:v>3.7</c:v>
                </c:pt>
                <c:pt idx="34">
                  <c:v>3.5</c:v>
                </c:pt>
                <c:pt idx="35">
                  <c:v>3.3</c:v>
                </c:pt>
                <c:pt idx="36">
                  <c:v>3.3</c:v>
                </c:pt>
                <c:pt idx="37">
                  <c:v>3.1</c:v>
                </c:pt>
                <c:pt idx="38">
                  <c:v>2.9</c:v>
                </c:pt>
                <c:pt idx="39">
                  <c:v>2.6</c:v>
                </c:pt>
                <c:pt idx="40">
                  <c:v>2.5</c:v>
                </c:pt>
                <c:pt idx="41">
                  <c:v>2.2000000000000002</c:v>
                </c:pt>
                <c:pt idx="42">
                  <c:v>2.2000000000000002</c:v>
                </c:pt>
                <c:pt idx="43">
                  <c:v>2.2000000000000002</c:v>
                </c:pt>
                <c:pt idx="44">
                  <c:v>2.1</c:v>
                </c:pt>
                <c:pt idx="45">
                  <c:v>2.1</c:v>
                </c:pt>
                <c:pt idx="46">
                  <c:v>2.1</c:v>
                </c:pt>
                <c:pt idx="47">
                  <c:v>2</c:v>
                </c:pt>
                <c:pt idx="48">
                  <c:v>1.9000000000000001</c:v>
                </c:pt>
                <c:pt idx="49">
                  <c:v>1.9000000000000001</c:v>
                </c:pt>
                <c:pt idx="50">
                  <c:v>2</c:v>
                </c:pt>
                <c:pt idx="51">
                  <c:v>2.2999999999999998</c:v>
                </c:pt>
                <c:pt idx="52">
                  <c:v>2.2999999999999998</c:v>
                </c:pt>
                <c:pt idx="53">
                  <c:v>2.6</c:v>
                </c:pt>
                <c:pt idx="54">
                  <c:v>2.5</c:v>
                </c:pt>
                <c:pt idx="55">
                  <c:v>2.5</c:v>
                </c:pt>
                <c:pt idx="56">
                  <c:v>2.4</c:v>
                </c:pt>
                <c:pt idx="57">
                  <c:v>2.2999999999999998</c:v>
                </c:pt>
                <c:pt idx="58">
                  <c:v>2.2000000000000002</c:v>
                </c:pt>
                <c:pt idx="59">
                  <c:v>2.2999999999999998</c:v>
                </c:pt>
                <c:pt idx="60">
                  <c:v>2.4</c:v>
                </c:pt>
                <c:pt idx="61">
                  <c:v>2.5</c:v>
                </c:pt>
                <c:pt idx="62">
                  <c:v>2.4</c:v>
                </c:pt>
                <c:pt idx="63">
                  <c:v>2.2000000000000002</c:v>
                </c:pt>
                <c:pt idx="64">
                  <c:v>2.2999999999999998</c:v>
                </c:pt>
                <c:pt idx="65">
                  <c:v>2.2000000000000002</c:v>
                </c:pt>
                <c:pt idx="66">
                  <c:v>2.2000000000000002</c:v>
                </c:pt>
                <c:pt idx="67">
                  <c:v>2.2000000000000002</c:v>
                </c:pt>
                <c:pt idx="68">
                  <c:v>2.2999999999999998</c:v>
                </c:pt>
                <c:pt idx="69">
                  <c:v>2.2999999999999998</c:v>
                </c:pt>
                <c:pt idx="70">
                  <c:v>2.4</c:v>
                </c:pt>
                <c:pt idx="71">
                  <c:v>2.5</c:v>
                </c:pt>
                <c:pt idx="72">
                  <c:v>2.5</c:v>
                </c:pt>
                <c:pt idx="73">
                  <c:v>2.5</c:v>
                </c:pt>
                <c:pt idx="74">
                  <c:v>2.7</c:v>
                </c:pt>
                <c:pt idx="75">
                  <c:v>3</c:v>
                </c:pt>
                <c:pt idx="76">
                  <c:v>3.3</c:v>
                </c:pt>
                <c:pt idx="77">
                  <c:v>3.6</c:v>
                </c:pt>
                <c:pt idx="78">
                  <c:v>3.7</c:v>
                </c:pt>
                <c:pt idx="79">
                  <c:v>3.9</c:v>
                </c:pt>
                <c:pt idx="80">
                  <c:v>4</c:v>
                </c:pt>
                <c:pt idx="81">
                  <c:v>4.2</c:v>
                </c:pt>
                <c:pt idx="82">
                  <c:v>4.3</c:v>
                </c:pt>
                <c:pt idx="83">
                  <c:v>4.3</c:v>
                </c:pt>
                <c:pt idx="84">
                  <c:v>4.3</c:v>
                </c:pt>
                <c:pt idx="85">
                  <c:v>4.3</c:v>
                </c:pt>
                <c:pt idx="86">
                  <c:v>4.0999999999999996</c:v>
                </c:pt>
                <c:pt idx="87">
                  <c:v>3.9</c:v>
                </c:pt>
                <c:pt idx="88">
                  <c:v>3.5</c:v>
                </c:pt>
                <c:pt idx="89">
                  <c:v>3.3</c:v>
                </c:pt>
                <c:pt idx="90">
                  <c:v>3.1</c:v>
                </c:pt>
                <c:pt idx="91">
                  <c:v>3</c:v>
                </c:pt>
                <c:pt idx="92">
                  <c:v>3</c:v>
                </c:pt>
                <c:pt idx="93">
                  <c:v>2.8</c:v>
                </c:pt>
                <c:pt idx="94">
                  <c:v>2.8</c:v>
                </c:pt>
                <c:pt idx="95">
                  <c:v>2.8</c:v>
                </c:pt>
                <c:pt idx="96">
                  <c:v>2.8</c:v>
                </c:pt>
                <c:pt idx="97">
                  <c:v>2.6</c:v>
                </c:pt>
                <c:pt idx="98">
                  <c:v>2.6</c:v>
                </c:pt>
                <c:pt idx="99">
                  <c:v>2.6</c:v>
                </c:pt>
                <c:pt idx="100">
                  <c:v>2.6</c:v>
                </c:pt>
                <c:pt idx="101">
                  <c:v>2.6</c:v>
                </c:pt>
                <c:pt idx="102">
                  <c:v>2.6</c:v>
                </c:pt>
                <c:pt idx="103">
                  <c:v>2.5</c:v>
                </c:pt>
                <c:pt idx="104">
                  <c:v>2.4</c:v>
                </c:pt>
                <c:pt idx="105">
                  <c:v>2.4</c:v>
                </c:pt>
                <c:pt idx="106">
                  <c:v>2.2999999999999998</c:v>
                </c:pt>
                <c:pt idx="107">
                  <c:v>2.1</c:v>
                </c:pt>
                <c:pt idx="108">
                  <c:v>2.2000000000000002</c:v>
                </c:pt>
                <c:pt idx="109">
                  <c:v>2.1</c:v>
                </c:pt>
                <c:pt idx="110">
                  <c:v>2.1</c:v>
                </c:pt>
                <c:pt idx="111">
                  <c:v>2.1</c:v>
                </c:pt>
                <c:pt idx="112">
                  <c:v>2.1</c:v>
                </c:pt>
                <c:pt idx="113">
                  <c:v>1.9000000000000001</c:v>
                </c:pt>
                <c:pt idx="114">
                  <c:v>1.7</c:v>
                </c:pt>
                <c:pt idx="115">
                  <c:v>1.7</c:v>
                </c:pt>
                <c:pt idx="116">
                  <c:v>1.3</c:v>
                </c:pt>
                <c:pt idx="117">
                  <c:v>1.2</c:v>
                </c:pt>
                <c:pt idx="118">
                  <c:v>0.8</c:v>
                </c:pt>
                <c:pt idx="119">
                  <c:v>0.70000000000000007</c:v>
                </c:pt>
                <c:pt idx="120">
                  <c:v>0.4</c:v>
                </c:pt>
                <c:pt idx="121">
                  <c:v>0.30000000000000004</c:v>
                </c:pt>
                <c:pt idx="122">
                  <c:v>0</c:v>
                </c:pt>
                <c:pt idx="123">
                  <c:v>-0.2</c:v>
                </c:pt>
                <c:pt idx="124">
                  <c:v>-0.30000000000000004</c:v>
                </c:pt>
                <c:pt idx="125">
                  <c:v>-0.2</c:v>
                </c:pt>
                <c:pt idx="126">
                  <c:v>-0.2</c:v>
                </c:pt>
                <c:pt idx="127">
                  <c:v>-0.30000000000000004</c:v>
                </c:pt>
                <c:pt idx="128">
                  <c:v>-0.1</c:v>
                </c:pt>
                <c:pt idx="129">
                  <c:v>0</c:v>
                </c:pt>
              </c:numCache>
            </c:numRef>
          </c:val>
        </c:ser>
        <c:dLbls/>
        <c:marker val="1"/>
        <c:axId val="104315520"/>
        <c:axId val="104493440"/>
      </c:lineChart>
      <c:catAx>
        <c:axId val="104315520"/>
        <c:scaling>
          <c:orientation val="minMax"/>
        </c:scaling>
        <c:axPos val="b"/>
        <c:tickLblPos val="nextTo"/>
        <c:crossAx val="104493440"/>
        <c:crosses val="autoZero"/>
        <c:auto val="1"/>
        <c:lblAlgn val="ctr"/>
        <c:lblOffset val="100"/>
      </c:catAx>
      <c:valAx>
        <c:axId val="104493440"/>
        <c:scaling>
          <c:orientation val="minMax"/>
        </c:scaling>
        <c:axPos val="l"/>
        <c:majorGridlines/>
        <c:numFmt formatCode="General" sourceLinked="1"/>
        <c:tickLblPos val="nextTo"/>
        <c:crossAx val="104315520"/>
        <c:crosses val="autoZero"/>
        <c:crossBetween val="between"/>
      </c:valAx>
    </c:plotArea>
    <c:legend>
      <c:legendPos val="t"/>
      <c:layout/>
    </c:legend>
    <c:plotVisOnly val="1"/>
    <c:dispBlanksAs val="gap"/>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0.08333</cdr:x>
      <cdr:y>0</cdr:y>
    </cdr:from>
    <cdr:to>
      <cdr:x>0.19444</cdr:x>
      <cdr:y>0.26941</cdr:y>
    </cdr:to>
    <cdr:sp macro="" textlink="">
      <cdr:nvSpPr>
        <cdr:cNvPr id="2" name="TextBox 1"/>
        <cdr:cNvSpPr txBox="1"/>
      </cdr:nvSpPr>
      <cdr:spPr>
        <a:xfrm xmlns:a="http://schemas.openxmlformats.org/drawingml/2006/main">
          <a:off x="685800" y="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0.07817</cdr:x>
      <cdr:y>0.11391</cdr:y>
    </cdr:from>
    <cdr:to>
      <cdr:x>0.18928</cdr:x>
      <cdr:y>0.22088</cdr:y>
    </cdr:to>
    <cdr:sp macro="" textlink="">
      <cdr:nvSpPr>
        <cdr:cNvPr id="2" name="TextBox 1"/>
        <cdr:cNvSpPr txBox="1"/>
      </cdr:nvSpPr>
      <cdr:spPr>
        <a:xfrm xmlns:a="http://schemas.openxmlformats.org/drawingml/2006/main">
          <a:off x="643286" y="386603"/>
          <a:ext cx="914391" cy="363064"/>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a:p>
      </cdr:txBody>
    </cdr:sp>
  </cdr:relSizeAnchor>
  <cdr:relSizeAnchor xmlns:cdr="http://schemas.openxmlformats.org/drawingml/2006/chartDrawing">
    <cdr:from>
      <cdr:x>0.72549</cdr:x>
      <cdr:y>0.07527</cdr:y>
    </cdr:from>
    <cdr:to>
      <cdr:x>0.8366</cdr:x>
      <cdr:y>0.18225</cdr:y>
    </cdr:to>
    <cdr:sp macro="" textlink="">
      <cdr:nvSpPr>
        <cdr:cNvPr id="3" name="TextBox 1"/>
        <cdr:cNvSpPr txBox="1"/>
      </cdr:nvSpPr>
      <cdr:spPr>
        <a:xfrm xmlns:a="http://schemas.openxmlformats.org/drawingml/2006/main">
          <a:off x="5970478" y="255483"/>
          <a:ext cx="914391" cy="363098"/>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2000" dirty="0" smtClean="0">
              <a:solidFill>
                <a:schemeClr val="tx1"/>
              </a:solidFill>
            </a:rPr>
            <a:t>NAR Price Index</a:t>
          </a:r>
          <a:endParaRPr lang="en-US" sz="2000" dirty="0">
            <a:solidFill>
              <a:schemeClr val="tx1"/>
            </a:solidFill>
          </a:endParaRPr>
        </a:p>
      </cdr:txBody>
    </cdr:sp>
  </cdr:relSizeAnchor>
  <cdr:relSizeAnchor xmlns:cdr="http://schemas.openxmlformats.org/drawingml/2006/chartDrawing">
    <cdr:from>
      <cdr:x>0.47169</cdr:x>
      <cdr:y>0.57281</cdr:y>
    </cdr:from>
    <cdr:to>
      <cdr:x>1</cdr:x>
      <cdr:y>0.77084</cdr:y>
    </cdr:to>
    <cdr:sp macro="" textlink="">
      <cdr:nvSpPr>
        <cdr:cNvPr id="4" name="TextBox 1"/>
        <cdr:cNvSpPr txBox="1"/>
      </cdr:nvSpPr>
      <cdr:spPr>
        <a:xfrm xmlns:a="http://schemas.openxmlformats.org/drawingml/2006/main">
          <a:off x="3833896" y="2514600"/>
          <a:ext cx="4294104" cy="86934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2000" dirty="0" smtClean="0">
              <a:solidFill>
                <a:schemeClr val="tx1"/>
              </a:solidFill>
            </a:rPr>
            <a:t>PPI Residential Construction Cost Index</a:t>
          </a:r>
          <a:endParaRPr lang="en-US" sz="2000" dirty="0">
            <a:solidFill>
              <a:schemeClr val="tx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0.43081</cdr:x>
      <cdr:y>0.95417</cdr:y>
    </cdr:from>
    <cdr:to>
      <cdr:x>1</cdr:x>
      <cdr:y>1</cdr:y>
    </cdr:to>
    <cdr:sp macro="" textlink="">
      <cdr:nvSpPr>
        <cdr:cNvPr id="2" name="TextBox 1"/>
        <cdr:cNvSpPr txBox="1"/>
      </cdr:nvSpPr>
      <cdr:spPr>
        <a:xfrm xmlns:a="http://schemas.openxmlformats.org/drawingml/2006/main">
          <a:off x="1571626" y="4371975"/>
          <a:ext cx="2076450" cy="20955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r"/>
          <a:r>
            <a:rPr lang="en-US" sz="1000"/>
            <a:t>Source: Commercial</a:t>
          </a:r>
          <a:r>
            <a:rPr lang="en-US" sz="1000" baseline="0"/>
            <a:t> Mortgage Alert</a:t>
          </a:r>
          <a:endParaRPr lang="en-US" sz="1000"/>
        </a:p>
      </cdr:txBody>
    </cdr:sp>
  </cdr:relSizeAnchor>
</c:userShapes>
</file>

<file path=ppt/drawings/drawing4.xml><?xml version="1.0" encoding="utf-8"?>
<c:userShapes xmlns:c="http://schemas.openxmlformats.org/drawingml/2006/chart">
  <cdr:relSizeAnchor xmlns:cdr="http://schemas.openxmlformats.org/drawingml/2006/chartDrawing">
    <cdr:from>
      <cdr:x>0.71629</cdr:x>
      <cdr:y>0.95652</cdr:y>
    </cdr:from>
    <cdr:to>
      <cdr:x>1</cdr:x>
      <cdr:y>1</cdr:y>
    </cdr:to>
    <cdr:sp macro="" textlink="">
      <cdr:nvSpPr>
        <cdr:cNvPr id="2" name="TextBox 1"/>
        <cdr:cNvSpPr txBox="1"/>
      </cdr:nvSpPr>
      <cdr:spPr>
        <a:xfrm xmlns:a="http://schemas.openxmlformats.org/drawingml/2006/main">
          <a:off x="4857750" y="4191000"/>
          <a:ext cx="1924050" cy="1905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100"/>
            <a:t>Source: Real Capital Analytics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498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1"/>
            <a:ext cx="2972421" cy="464980"/>
          </a:xfrm>
          <a:prstGeom prst="rect">
            <a:avLst/>
          </a:prstGeom>
        </p:spPr>
        <p:txBody>
          <a:bodyPr vert="horz" lIns="91440" tIns="45720" rIns="91440" bIns="45720" rtlCol="0"/>
          <a:lstStyle>
            <a:lvl1pPr algn="r">
              <a:defRPr sz="1200"/>
            </a:lvl1pPr>
          </a:lstStyle>
          <a:p>
            <a:fld id="{01B48727-BA40-496C-A09D-DED1B269E98F}" type="datetimeFigureOut">
              <a:rPr lang="en-US" smtClean="0"/>
              <a:pPr/>
              <a:t>12/9/2010</a:t>
            </a:fld>
            <a:endParaRPr lang="en-US"/>
          </a:p>
        </p:txBody>
      </p:sp>
      <p:sp>
        <p:nvSpPr>
          <p:cNvPr id="4" name="Footer Placeholder 3"/>
          <p:cNvSpPr>
            <a:spLocks noGrp="1"/>
          </p:cNvSpPr>
          <p:nvPr>
            <p:ph type="ftr" sz="quarter" idx="2"/>
          </p:nvPr>
        </p:nvSpPr>
        <p:spPr>
          <a:xfrm>
            <a:off x="1" y="8829823"/>
            <a:ext cx="2972421" cy="46498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823"/>
            <a:ext cx="2972421" cy="464980"/>
          </a:xfrm>
          <a:prstGeom prst="rect">
            <a:avLst/>
          </a:prstGeom>
        </p:spPr>
        <p:txBody>
          <a:bodyPr vert="horz" lIns="91440" tIns="45720" rIns="91440" bIns="45720" rtlCol="0" anchor="b"/>
          <a:lstStyle>
            <a:lvl1pPr algn="r">
              <a:defRPr sz="1200"/>
            </a:lvl1pPr>
          </a:lstStyle>
          <a:p>
            <a:fld id="{1FE801CF-B467-4538-9ABA-3D2413F9FC74}" type="slidenum">
              <a:rPr lang="en-US" smtClean="0"/>
              <a:pPr/>
              <a:t>‹#›</a:t>
            </a:fld>
            <a:endParaRPr lang="en-US"/>
          </a:p>
        </p:txBody>
      </p:sp>
    </p:spTree>
    <p:extLst>
      <p:ext uri="{BB962C8B-B14F-4D97-AF65-F5344CB8AC3E}">
        <p14:creationId xmlns:p14="http://schemas.microsoft.com/office/powerpoint/2010/main" xmlns="" val="42362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498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027" y="1"/>
            <a:ext cx="2972421" cy="464980"/>
          </a:xfrm>
          <a:prstGeom prst="rect">
            <a:avLst/>
          </a:prstGeom>
        </p:spPr>
        <p:txBody>
          <a:bodyPr vert="horz" lIns="91440" tIns="45720" rIns="91440" bIns="45720" rtlCol="0"/>
          <a:lstStyle>
            <a:lvl1pPr algn="r">
              <a:defRPr sz="1200"/>
            </a:lvl1pPr>
          </a:lstStyle>
          <a:p>
            <a:fld id="{0A4D5D69-BF94-464D-8E67-0CB60D82AE52}" type="datetimeFigureOut">
              <a:rPr lang="en-US" smtClean="0"/>
              <a:pPr/>
              <a:t>12/9/2010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6421" y="4416510"/>
            <a:ext cx="5485158" cy="418322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823"/>
            <a:ext cx="2972421" cy="46498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027" y="8829823"/>
            <a:ext cx="2972421" cy="464980"/>
          </a:xfrm>
          <a:prstGeom prst="rect">
            <a:avLst/>
          </a:prstGeom>
        </p:spPr>
        <p:txBody>
          <a:bodyPr vert="horz" lIns="91440" tIns="45720" rIns="91440" bIns="45720" rtlCol="0" anchor="b"/>
          <a:lstStyle>
            <a:lvl1pPr algn="r">
              <a:defRPr sz="1200"/>
            </a:lvl1pPr>
          </a:lstStyle>
          <a:p>
            <a:fld id="{32C19546-F4EF-49B9-8069-3BCF82110731}" type="slidenum">
              <a:rPr lang="en-US" smtClean="0"/>
              <a:pPr/>
              <a:t>‹#›</a:t>
            </a:fld>
            <a:endParaRPr lang="en-US"/>
          </a:p>
        </p:txBody>
      </p:sp>
    </p:spTree>
    <p:extLst>
      <p:ext uri="{BB962C8B-B14F-4D97-AF65-F5344CB8AC3E}">
        <p14:creationId xmlns:p14="http://schemas.microsoft.com/office/powerpoint/2010/main" xmlns="" val="3552964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This graph shows the number of distressed loans by category. The bottom category is the foreclosure inventory, which as you can has been steadily rising but the increase over the last 2 quarters of 2009 tempered off some. The green group are foreclosures started which have also decreased in the last quarter of 2009. this is, as I will talk about it more later on, due to pressure on mortgage companies to modify distressed loans and minimize the numbers going into foreclosure. Many states have also put moratorium on foreclosures towards the end of the year. The pink group are mortgages 90+ days past due which have also leveled out at the end of 2009. finally is the orange group, which are newly delinquent loans and that is the most positive news, showing that loans entering delinquent status are decreasing and possibly indicating that the foreclosure crisis in 2010 might not be as bad as was in 2009.</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4243" indent="-290093">
              <a:defRPr>
                <a:solidFill>
                  <a:schemeClr val="tx1"/>
                </a:solidFill>
                <a:latin typeface="Calibri" pitchFamily="34" charset="0"/>
              </a:defRPr>
            </a:lvl2pPr>
            <a:lvl3pPr marL="1160374" indent="-232075">
              <a:defRPr>
                <a:solidFill>
                  <a:schemeClr val="tx1"/>
                </a:solidFill>
                <a:latin typeface="Calibri" pitchFamily="34" charset="0"/>
              </a:defRPr>
            </a:lvl3pPr>
            <a:lvl4pPr marL="1624523" indent="-232075">
              <a:defRPr>
                <a:solidFill>
                  <a:schemeClr val="tx1"/>
                </a:solidFill>
                <a:latin typeface="Calibri" pitchFamily="34" charset="0"/>
              </a:defRPr>
            </a:lvl4pPr>
            <a:lvl5pPr marL="2088672" indent="-232075">
              <a:defRPr>
                <a:solidFill>
                  <a:schemeClr val="tx1"/>
                </a:solidFill>
                <a:latin typeface="Calibri" pitchFamily="34" charset="0"/>
              </a:defRPr>
            </a:lvl5pPr>
            <a:lvl6pPr marL="2552822" indent="-232075" defTabSz="464149" fontAlgn="base">
              <a:spcBef>
                <a:spcPct val="0"/>
              </a:spcBef>
              <a:spcAft>
                <a:spcPct val="0"/>
              </a:spcAft>
              <a:defRPr>
                <a:solidFill>
                  <a:schemeClr val="tx1"/>
                </a:solidFill>
                <a:latin typeface="Calibri" pitchFamily="34" charset="0"/>
              </a:defRPr>
            </a:lvl6pPr>
            <a:lvl7pPr marL="3016971" indent="-232075" defTabSz="464149" fontAlgn="base">
              <a:spcBef>
                <a:spcPct val="0"/>
              </a:spcBef>
              <a:spcAft>
                <a:spcPct val="0"/>
              </a:spcAft>
              <a:defRPr>
                <a:solidFill>
                  <a:schemeClr val="tx1"/>
                </a:solidFill>
                <a:latin typeface="Calibri" pitchFamily="34" charset="0"/>
              </a:defRPr>
            </a:lvl7pPr>
            <a:lvl8pPr marL="3481121" indent="-232075" defTabSz="464149" fontAlgn="base">
              <a:spcBef>
                <a:spcPct val="0"/>
              </a:spcBef>
              <a:spcAft>
                <a:spcPct val="0"/>
              </a:spcAft>
              <a:defRPr>
                <a:solidFill>
                  <a:schemeClr val="tx1"/>
                </a:solidFill>
                <a:latin typeface="Calibri" pitchFamily="34" charset="0"/>
              </a:defRPr>
            </a:lvl8pPr>
            <a:lvl9pPr marL="3945270" indent="-232075" defTabSz="464149"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0F31234-8A3C-44B1-8438-3D115BC8B13C}" type="slidenum">
              <a:rPr lang="en-US"/>
              <a:pPr fontAlgn="base">
                <a:spcBef>
                  <a:spcPct val="0"/>
                </a:spcBef>
                <a:spcAft>
                  <a:spcPct val="0"/>
                </a:spcAft>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4243" indent="-290093" eaLnBrk="0" hangingPunct="0">
              <a:defRPr>
                <a:solidFill>
                  <a:schemeClr val="tx1"/>
                </a:solidFill>
                <a:latin typeface="Arial" charset="0"/>
              </a:defRPr>
            </a:lvl2pPr>
            <a:lvl3pPr marL="1160374" indent="-232075" eaLnBrk="0" hangingPunct="0">
              <a:defRPr>
                <a:solidFill>
                  <a:schemeClr val="tx1"/>
                </a:solidFill>
                <a:latin typeface="Arial" charset="0"/>
              </a:defRPr>
            </a:lvl3pPr>
            <a:lvl4pPr marL="1624523" indent="-232075" eaLnBrk="0" hangingPunct="0">
              <a:defRPr>
                <a:solidFill>
                  <a:schemeClr val="tx1"/>
                </a:solidFill>
                <a:latin typeface="Arial" charset="0"/>
              </a:defRPr>
            </a:lvl4pPr>
            <a:lvl5pPr marL="2088672" indent="-232075" eaLnBrk="0" hangingPunct="0">
              <a:defRPr>
                <a:solidFill>
                  <a:schemeClr val="tx1"/>
                </a:solidFill>
                <a:latin typeface="Arial" charset="0"/>
              </a:defRPr>
            </a:lvl5pPr>
            <a:lvl6pPr marL="2552822" indent="-232075" defTabSz="464149" eaLnBrk="0" fontAlgn="base" hangingPunct="0">
              <a:spcBef>
                <a:spcPct val="0"/>
              </a:spcBef>
              <a:spcAft>
                <a:spcPct val="0"/>
              </a:spcAft>
              <a:defRPr>
                <a:solidFill>
                  <a:schemeClr val="tx1"/>
                </a:solidFill>
                <a:latin typeface="Arial" charset="0"/>
              </a:defRPr>
            </a:lvl6pPr>
            <a:lvl7pPr marL="3016971" indent="-232075" defTabSz="464149" eaLnBrk="0" fontAlgn="base" hangingPunct="0">
              <a:spcBef>
                <a:spcPct val="0"/>
              </a:spcBef>
              <a:spcAft>
                <a:spcPct val="0"/>
              </a:spcAft>
              <a:defRPr>
                <a:solidFill>
                  <a:schemeClr val="tx1"/>
                </a:solidFill>
                <a:latin typeface="Arial" charset="0"/>
              </a:defRPr>
            </a:lvl7pPr>
            <a:lvl8pPr marL="3481121" indent="-232075" defTabSz="464149" eaLnBrk="0" fontAlgn="base" hangingPunct="0">
              <a:spcBef>
                <a:spcPct val="0"/>
              </a:spcBef>
              <a:spcAft>
                <a:spcPct val="0"/>
              </a:spcAft>
              <a:defRPr>
                <a:solidFill>
                  <a:schemeClr val="tx1"/>
                </a:solidFill>
                <a:latin typeface="Arial" charset="0"/>
              </a:defRPr>
            </a:lvl8pPr>
            <a:lvl9pPr marL="3945270" indent="-232075" defTabSz="464149"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0583A45-DA77-4D6D-89CF-D903E1C96471}" type="slidenum">
              <a:rPr lang="en-US" smtClean="0"/>
              <a:pPr eaLnBrk="1" fontAlgn="base" hangingPunct="1">
                <a:spcBef>
                  <a:spcPct val="0"/>
                </a:spcBef>
                <a:spcAft>
                  <a:spcPct val="0"/>
                </a:spcAft>
              </a:pPr>
              <a:t>13</a:t>
            </a:fld>
            <a:endParaRPr lang="en-US" smtClean="0"/>
          </a:p>
        </p:txBody>
      </p:sp>
      <p:sp>
        <p:nvSpPr>
          <p:cNvPr id="174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9731A5-57A9-46D1-A682-BB9C06897C59}" type="slidenum">
              <a:rPr lang="en-US" smtClean="0"/>
              <a:pPr fontAlgn="base">
                <a:spcBef>
                  <a:spcPct val="0"/>
                </a:spcBef>
                <a:spcAft>
                  <a:spcPct val="0"/>
                </a:spcAft>
                <a:defRPr/>
              </a:pPr>
              <a:t>14</a:t>
            </a:fld>
            <a:endParaRPr lang="en-US" smtClean="0"/>
          </a:p>
        </p:txBody>
      </p:sp>
      <p:sp>
        <p:nvSpPr>
          <p:cNvPr id="174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312CC0-41E3-40FA-8AEE-8D37F1E2D163}" type="datetimeFigureOut">
              <a:rPr lang="en-US" smtClean="0"/>
              <a:pPr/>
              <a:t>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2284222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12CC0-41E3-40FA-8AEE-8D37F1E2D163}" type="datetimeFigureOut">
              <a:rPr lang="en-US" smtClean="0"/>
              <a:pPr/>
              <a:t>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3965236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12CC0-41E3-40FA-8AEE-8D37F1E2D163}" type="datetimeFigureOut">
              <a:rPr lang="en-US" smtClean="0"/>
              <a:pPr/>
              <a:t>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1080394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2027237"/>
            <a:ext cx="8229600" cy="4525963"/>
          </a:xfrm>
        </p:spPr>
        <p:txBody>
          <a:bodyPr rtlCol="0">
            <a:normAutofit/>
          </a:bodyPr>
          <a:lstStyle/>
          <a:p>
            <a:pPr lvl="0"/>
            <a:endParaRPr lang="en-US" noProof="0" smtClean="0"/>
          </a:p>
        </p:txBody>
      </p:sp>
    </p:spTree>
    <p:extLst>
      <p:ext uri="{BB962C8B-B14F-4D97-AF65-F5344CB8AC3E}">
        <p14:creationId xmlns:p14="http://schemas.microsoft.com/office/powerpoint/2010/main" xmlns="" val="3214274814"/>
      </p:ext>
    </p:extLst>
  </p:cSld>
  <p:clrMapOvr>
    <a:masterClrMapping/>
  </p:clrMapOvr>
  <p:transition spd="med">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12CC0-41E3-40FA-8AEE-8D37F1E2D163}" type="datetimeFigureOut">
              <a:rPr lang="en-US" smtClean="0"/>
              <a:pPr/>
              <a:t>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941849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312CC0-41E3-40FA-8AEE-8D37F1E2D163}" type="datetimeFigureOut">
              <a:rPr lang="en-US" smtClean="0"/>
              <a:pPr/>
              <a:t>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3001730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312CC0-41E3-40FA-8AEE-8D37F1E2D163}" type="datetimeFigureOut">
              <a:rPr lang="en-US" smtClean="0"/>
              <a:pPr/>
              <a:t>12/9/2010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287081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312CC0-41E3-40FA-8AEE-8D37F1E2D163}" type="datetimeFigureOut">
              <a:rPr lang="en-US" smtClean="0"/>
              <a:pPr/>
              <a:t>12/9/2010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4027397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312CC0-41E3-40FA-8AEE-8D37F1E2D163}" type="datetimeFigureOut">
              <a:rPr lang="en-US" smtClean="0"/>
              <a:pPr/>
              <a:t>12/9/2010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3642148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312CC0-41E3-40FA-8AEE-8D37F1E2D163}" type="datetimeFigureOut">
              <a:rPr lang="en-US" smtClean="0"/>
              <a:pPr/>
              <a:t>12/9/2010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820044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312CC0-41E3-40FA-8AEE-8D37F1E2D163}" type="datetimeFigureOut">
              <a:rPr lang="en-US" smtClean="0"/>
              <a:pPr/>
              <a:t>12/9/2010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195627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312CC0-41E3-40FA-8AEE-8D37F1E2D163}" type="datetimeFigureOut">
              <a:rPr lang="en-US" smtClean="0"/>
              <a:pPr/>
              <a:t>12/9/2010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3610085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12CC0-41E3-40FA-8AEE-8D37F1E2D163}" type="datetimeFigureOut">
              <a:rPr lang="en-US" smtClean="0"/>
              <a:pPr/>
              <a:t>12/9/2010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1D29CE-05D1-40B2-BAA4-5852E0FC1466}" type="slidenum">
              <a:rPr lang="en-US" smtClean="0"/>
              <a:pPr/>
              <a:t>‹#›</a:t>
            </a:fld>
            <a:endParaRPr lang="en-US"/>
          </a:p>
        </p:txBody>
      </p:sp>
    </p:spTree>
    <p:extLst>
      <p:ext uri="{BB962C8B-B14F-4D97-AF65-F5344CB8AC3E}">
        <p14:creationId xmlns:p14="http://schemas.microsoft.com/office/powerpoint/2010/main" xmlns="" val="2994136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0213" y="1394884"/>
            <a:ext cx="8027987" cy="1471083"/>
          </a:xfrm>
        </p:spPr>
        <p:txBody>
          <a:bodyPr rtlCol="0">
            <a:normAutofit/>
          </a:bodyPr>
          <a:lstStyle/>
          <a:p>
            <a:pPr fontAlgn="auto">
              <a:spcAft>
                <a:spcPts val="0"/>
              </a:spcAft>
              <a:defRPr/>
            </a:pPr>
            <a:r>
              <a:rPr lang="en-US" dirty="0" smtClean="0">
                <a:effectLst>
                  <a:outerShdw blurRad="38100" dist="38100" dir="2700000" algn="tl">
                    <a:srgbClr val="000000">
                      <a:alpha val="43137"/>
                    </a:srgbClr>
                  </a:outerShdw>
                </a:effectLst>
              </a:rPr>
              <a:t>Return to Normalcy</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38176" y="3441701"/>
            <a:ext cx="7820025" cy="2197100"/>
          </a:xfrm>
        </p:spPr>
        <p:txBody>
          <a:bodyPr rtlCol="0">
            <a:normAutofit fontScale="25000" lnSpcReduction="20000"/>
          </a:bodyPr>
          <a:lstStyle/>
          <a:p>
            <a:pPr fontAlgn="auto">
              <a:spcBef>
                <a:spcPts val="0"/>
              </a:spcBef>
              <a:spcAft>
                <a:spcPts val="0"/>
              </a:spcAft>
              <a:buFont typeface="Arial"/>
              <a:buNone/>
              <a:defRPr/>
            </a:pPr>
            <a:r>
              <a:rPr lang="en-US" sz="8000" b="1" dirty="0" smtClean="0">
                <a:solidFill>
                  <a:schemeClr val="tx1"/>
                </a:solidFill>
                <a:effectLst>
                  <a:outerShdw blurRad="38100" dist="38100" dir="2700000" algn="tl">
                    <a:srgbClr val="000000">
                      <a:alpha val="43137"/>
                    </a:srgbClr>
                  </a:outerShdw>
                </a:effectLst>
              </a:rPr>
              <a:t>Lawrence Yun, Ph.D.</a:t>
            </a:r>
          </a:p>
          <a:p>
            <a:pPr fontAlgn="auto">
              <a:spcBef>
                <a:spcPts val="0"/>
              </a:spcBef>
              <a:spcAft>
                <a:spcPts val="0"/>
              </a:spcAft>
              <a:buFont typeface="Arial"/>
              <a:buNone/>
              <a:defRPr/>
            </a:pPr>
            <a:r>
              <a:rPr lang="en-US" sz="8000" b="1" dirty="0" smtClean="0">
                <a:solidFill>
                  <a:schemeClr val="tx1"/>
                </a:solidFill>
                <a:effectLst>
                  <a:outerShdw blurRad="38100" dist="38100" dir="2700000" algn="tl">
                    <a:srgbClr val="000000">
                      <a:alpha val="43137"/>
                    </a:srgbClr>
                  </a:outerShdw>
                </a:effectLst>
              </a:rPr>
              <a:t>Chief Economist</a:t>
            </a:r>
          </a:p>
          <a:p>
            <a:pPr fontAlgn="auto">
              <a:spcBef>
                <a:spcPts val="0"/>
              </a:spcBef>
              <a:spcAft>
                <a:spcPts val="0"/>
              </a:spcAft>
              <a:buFont typeface="Arial"/>
              <a:buNone/>
              <a:defRPr/>
            </a:pPr>
            <a:r>
              <a:rPr lang="en-US" sz="8000" b="1" dirty="0" smtClean="0">
                <a:solidFill>
                  <a:schemeClr val="tx1"/>
                </a:solidFill>
                <a:effectLst>
                  <a:outerShdw blurRad="38100" dist="38100" dir="2700000" algn="tl">
                    <a:srgbClr val="000000">
                      <a:alpha val="43137"/>
                    </a:srgbClr>
                  </a:outerShdw>
                </a:effectLst>
              </a:rPr>
              <a:t>NATIONAL ASSOCIATION  OF REALTORS®</a:t>
            </a:r>
          </a:p>
          <a:p>
            <a:pPr algn="l" fontAlgn="auto">
              <a:spcBef>
                <a:spcPts val="0"/>
              </a:spcBef>
              <a:spcAft>
                <a:spcPts val="0"/>
              </a:spcAft>
              <a:buFont typeface="Arial"/>
              <a:buNone/>
              <a:defRPr/>
            </a:pPr>
            <a:endParaRPr lang="en-US" sz="8000" b="1" dirty="0" smtClean="0">
              <a:solidFill>
                <a:schemeClr val="tx1"/>
              </a:solidFill>
              <a:effectLst>
                <a:outerShdw blurRad="38100" dist="38100" dir="2700000" algn="tl">
                  <a:srgbClr val="000000">
                    <a:alpha val="43137"/>
                  </a:srgbClr>
                </a:outerShdw>
              </a:effectLst>
            </a:endParaRPr>
          </a:p>
          <a:p>
            <a:pPr algn="l" fontAlgn="auto">
              <a:spcBef>
                <a:spcPts val="0"/>
              </a:spcBef>
              <a:spcAft>
                <a:spcPts val="0"/>
              </a:spcAft>
              <a:buFont typeface="Arial"/>
              <a:buNone/>
              <a:defRPr/>
            </a:pPr>
            <a:endParaRPr lang="en-US" sz="8000" b="1" dirty="0" smtClean="0">
              <a:solidFill>
                <a:schemeClr val="tx1"/>
              </a:solidFill>
              <a:effectLst>
                <a:outerShdw blurRad="38100" dist="38100" dir="2700000" algn="tl">
                  <a:srgbClr val="000000">
                    <a:alpha val="43137"/>
                  </a:srgbClr>
                </a:outerShdw>
              </a:effectLst>
            </a:endParaRPr>
          </a:p>
          <a:p>
            <a:pPr fontAlgn="auto">
              <a:spcBef>
                <a:spcPts val="0"/>
              </a:spcBef>
              <a:spcAft>
                <a:spcPts val="0"/>
              </a:spcAft>
              <a:buFont typeface="Arial"/>
              <a:buNone/>
              <a:defRPr/>
            </a:pPr>
            <a:r>
              <a:rPr lang="en-US" sz="8000" b="1" dirty="0" smtClean="0">
                <a:solidFill>
                  <a:schemeClr val="tx1"/>
                </a:solidFill>
                <a:effectLst>
                  <a:outerShdw blurRad="38100" dist="38100" dir="2700000" algn="tl">
                    <a:srgbClr val="000000">
                      <a:alpha val="43137"/>
                    </a:srgbClr>
                  </a:outerShdw>
                </a:effectLst>
              </a:rPr>
              <a:t>Presentation at Macroeconomic Advisers Meeting </a:t>
            </a:r>
          </a:p>
          <a:p>
            <a:pPr fontAlgn="auto">
              <a:spcBef>
                <a:spcPts val="0"/>
              </a:spcBef>
              <a:spcAft>
                <a:spcPts val="0"/>
              </a:spcAft>
              <a:buFont typeface="Arial"/>
              <a:buNone/>
              <a:defRPr/>
            </a:pPr>
            <a:r>
              <a:rPr lang="en-US" sz="8000" b="1" dirty="0" smtClean="0">
                <a:solidFill>
                  <a:schemeClr val="tx1"/>
                </a:solidFill>
                <a:effectLst>
                  <a:outerShdw blurRad="38100" dist="38100" dir="2700000" algn="tl">
                    <a:srgbClr val="000000">
                      <a:alpha val="43137"/>
                    </a:srgbClr>
                  </a:outerShdw>
                </a:effectLst>
              </a:rPr>
              <a:t>Washington, D.C.</a:t>
            </a:r>
          </a:p>
          <a:p>
            <a:pPr fontAlgn="auto">
              <a:spcBef>
                <a:spcPts val="0"/>
              </a:spcBef>
              <a:spcAft>
                <a:spcPts val="0"/>
              </a:spcAft>
              <a:buFont typeface="Arial"/>
              <a:buNone/>
              <a:defRPr/>
            </a:pPr>
            <a:r>
              <a:rPr lang="en-US" sz="8000" b="1" dirty="0" smtClean="0">
                <a:solidFill>
                  <a:schemeClr val="tx1"/>
                </a:solidFill>
                <a:effectLst>
                  <a:outerShdw blurRad="38100" dist="38100" dir="2700000" algn="tl">
                    <a:srgbClr val="000000">
                      <a:alpha val="43137"/>
                    </a:srgbClr>
                  </a:outerShdw>
                </a:effectLst>
              </a:rPr>
              <a:t>December 8, 2010</a:t>
            </a:r>
            <a:r>
              <a:rPr lang="en-US" sz="8000" b="1" baseline="30000" dirty="0" smtClean="0">
                <a:solidFill>
                  <a:schemeClr val="tx1"/>
                </a:solidFill>
                <a:effectLst>
                  <a:outerShdw blurRad="38100" dist="38100" dir="2700000" algn="tl">
                    <a:srgbClr val="000000">
                      <a:alpha val="43137"/>
                    </a:srgbClr>
                  </a:outerShdw>
                </a:effectLst>
              </a:rPr>
              <a:t>   </a:t>
            </a:r>
          </a:p>
          <a:p>
            <a:pPr fontAlgn="auto">
              <a:spcAft>
                <a:spcPts val="0"/>
              </a:spcAft>
              <a:buFont typeface="Arial"/>
              <a:buNone/>
              <a:defRPr/>
            </a:pP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119836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Homeowner Vacancy Rate</a:t>
            </a:r>
            <a:br>
              <a:rPr lang="en-US" dirty="0" smtClean="0"/>
            </a:br>
            <a:r>
              <a:rPr lang="en-US" sz="3300" dirty="0" smtClean="0"/>
              <a:t>(0.8% point above normal = 600,000 above normal)</a:t>
            </a:r>
            <a:endParaRPr lang="en-US" sz="33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87922194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1175308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51"/>
            <a:ext cx="8229600" cy="1143000"/>
          </a:xfrm>
        </p:spPr>
        <p:txBody>
          <a:bodyPr rtlCol="0">
            <a:normAutofit/>
          </a:bodyPr>
          <a:lstStyle/>
          <a:p>
            <a:pPr fontAlgn="auto">
              <a:spcAft>
                <a:spcPts val="0"/>
              </a:spcAft>
              <a:defRPr/>
            </a:pPr>
            <a:r>
              <a:rPr lang="en-US" sz="4000" dirty="0" smtClean="0">
                <a:effectLst>
                  <a:outerShdw blurRad="38100" dist="38100" dir="2700000" algn="tl">
                    <a:srgbClr val="000000">
                      <a:alpha val="43137"/>
                    </a:srgbClr>
                  </a:outerShdw>
                </a:effectLst>
              </a:rPr>
              <a:t>Newly Built Home Inventory</a:t>
            </a:r>
            <a:endParaRPr lang="en-US" sz="4000" dirty="0">
              <a:effectLst>
                <a:outerShdw blurRad="38100" dist="38100" dir="2700000" algn="tl">
                  <a:srgbClr val="000000">
                    <a:alpha val="43137"/>
                  </a:srgbClr>
                </a:outerShdw>
              </a:effectLst>
            </a:endParaRPr>
          </a:p>
        </p:txBody>
      </p:sp>
      <p:graphicFrame>
        <p:nvGraphicFramePr>
          <p:cNvPr id="3" name="Content Placeholder 3"/>
          <p:cNvGraphicFramePr>
            <a:graphicFrameLocks noGrp="1"/>
          </p:cNvGraphicFramePr>
          <p:nvPr>
            <p:ph idx="1"/>
            <p:extLst>
              <p:ext uri="{D42A27DB-BD31-4B8C-83A1-F6EECF244321}">
                <p14:modId xmlns:p14="http://schemas.microsoft.com/office/powerpoint/2010/main" xmlns="" val="1431594163"/>
              </p:ext>
            </p:extLst>
          </p:nvPr>
        </p:nvGraphicFramePr>
        <p:xfrm>
          <a:off x="533400" y="1371600"/>
          <a:ext cx="8128000" cy="520911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295400" y="1828800"/>
            <a:ext cx="1393330" cy="369332"/>
          </a:xfrm>
          <a:prstGeom prst="rect">
            <a:avLst/>
          </a:prstGeom>
          <a:noFill/>
        </p:spPr>
        <p:txBody>
          <a:bodyPr wrap="none" rtlCol="0">
            <a:spAutoFit/>
          </a:bodyPr>
          <a:lstStyle/>
          <a:p>
            <a:r>
              <a:rPr lang="en-US" dirty="0" smtClean="0"/>
              <a:t>In thousands</a:t>
            </a:r>
            <a:endParaRPr lang="en-US" dirty="0"/>
          </a:p>
        </p:txBody>
      </p:sp>
    </p:spTree>
    <p:extLst>
      <p:ext uri="{BB962C8B-B14F-4D97-AF65-F5344CB8AC3E}">
        <p14:creationId xmlns:p14="http://schemas.microsoft.com/office/powerpoint/2010/main" xmlns="" val="3033614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Months Supply of Inventory and </a:t>
            </a:r>
            <a:br>
              <a:rPr lang="en-US" dirty="0" smtClean="0"/>
            </a:br>
            <a:r>
              <a:rPr lang="en-US" dirty="0" smtClean="0"/>
              <a:t>Real Price Growth</a:t>
            </a:r>
            <a:br>
              <a:rPr lang="en-US" dirty="0" smtClean="0"/>
            </a:br>
            <a:r>
              <a:rPr lang="en-US" sz="2200" dirty="0" smtClean="0"/>
              <a:t>(Historic Avg. = 7.3 months and 0.5% real price </a:t>
            </a:r>
            <a:r>
              <a:rPr lang="en-US" sz="2200" dirty="0" err="1" smtClean="0"/>
              <a:t>anualized</a:t>
            </a:r>
            <a:r>
              <a:rPr lang="en-US" sz="2200" dirty="0" smtClean="0"/>
              <a:t> growth)</a:t>
            </a:r>
            <a:endParaRPr lang="en-US" sz="2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83005783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9736430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4294967295"/>
          </p:nvPr>
        </p:nvSpPr>
        <p:spPr bwMode="auto">
          <a:xfrm>
            <a:off x="6553200" y="6248400"/>
            <a:ext cx="1905000" cy="4572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1239D8BA-C3C5-42A7-95CE-F2542F25EE39}" type="slidenum">
              <a:rPr lang="en-US" smtClean="0"/>
              <a:pPr eaLnBrk="1" fontAlgn="base" hangingPunct="1">
                <a:spcBef>
                  <a:spcPct val="0"/>
                </a:spcBef>
                <a:spcAft>
                  <a:spcPct val="0"/>
                </a:spcAft>
              </a:pPr>
              <a:t>13</a:t>
            </a:fld>
            <a:endParaRPr lang="en-US" smtClean="0"/>
          </a:p>
        </p:txBody>
      </p:sp>
      <p:sp>
        <p:nvSpPr>
          <p:cNvPr id="6147" name="Rectangle 2"/>
          <p:cNvSpPr>
            <a:spLocks noGrp="1" noChangeArrowheads="1"/>
          </p:cNvSpPr>
          <p:nvPr>
            <p:ph type="title"/>
          </p:nvPr>
        </p:nvSpPr>
        <p:spPr>
          <a:xfrm>
            <a:off x="990601" y="228600"/>
            <a:ext cx="7248525" cy="838200"/>
          </a:xfrm>
        </p:spPr>
        <p:txBody>
          <a:bodyPr/>
          <a:lstStyle/>
          <a:p>
            <a:pPr eaLnBrk="1" hangingPunct="1"/>
            <a:r>
              <a:rPr lang="en-US" dirty="0" smtClean="0"/>
              <a:t> Home Sale to Payroll Jobs</a:t>
            </a:r>
          </a:p>
        </p:txBody>
      </p:sp>
      <p:graphicFrame>
        <p:nvGraphicFramePr>
          <p:cNvPr id="2" name="Object 3"/>
          <p:cNvGraphicFramePr>
            <a:graphicFrameLocks noGrp="1" noChangeAspect="1"/>
          </p:cNvGraphicFramePr>
          <p:nvPr>
            <p:ph type="chart" idx="1"/>
            <p:extLst>
              <p:ext uri="{D42A27DB-BD31-4B8C-83A1-F6EECF244321}">
                <p14:modId xmlns:p14="http://schemas.microsoft.com/office/powerpoint/2010/main" xmlns="" val="303586247"/>
              </p:ext>
            </p:extLst>
          </p:nvPr>
        </p:nvGraphicFramePr>
        <p:xfrm>
          <a:off x="431800" y="1562100"/>
          <a:ext cx="8445500" cy="4861984"/>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Arrow Connector 5"/>
          <p:cNvCxnSpPr/>
          <p:nvPr/>
        </p:nvCxnSpPr>
        <p:spPr>
          <a:xfrm>
            <a:off x="990600" y="3352800"/>
            <a:ext cx="7686675" cy="2116"/>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53343352"/>
      </p:ext>
    </p:extLst>
  </p:cSld>
  <p:clrMapOvr>
    <a:masterClrMapping/>
  </p:clrMapOvr>
  <p:transition spd="med">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57200" y="814917"/>
            <a:ext cx="8229600" cy="912283"/>
          </a:xfrm>
        </p:spPr>
        <p:txBody>
          <a:bodyPr rtlCol="0">
            <a:normAutofit fontScale="90000"/>
          </a:bodyPr>
          <a:lstStyle/>
          <a:p>
            <a:pPr eaLnBrk="1" fontAlgn="auto" hangingPunct="1">
              <a:spcAft>
                <a:spcPts val="0"/>
              </a:spcAft>
              <a:defRPr/>
            </a:pPr>
            <a:r>
              <a:rPr lang="en-US" sz="3300" dirty="0" smtClean="0"/>
              <a:t>Home Price-to-Income Ratio </a:t>
            </a:r>
            <a:br>
              <a:rPr lang="en-US" sz="3300" dirty="0" smtClean="0"/>
            </a:br>
            <a:r>
              <a:rPr lang="en-US" sz="3600" dirty="0" smtClean="0"/>
              <a:t/>
            </a:r>
            <a:br>
              <a:rPr lang="en-US" sz="3600" dirty="0" smtClean="0"/>
            </a:br>
            <a:endParaRPr lang="en-US" sz="3600" dirty="0" smtClean="0"/>
          </a:p>
        </p:txBody>
      </p:sp>
      <p:graphicFrame>
        <p:nvGraphicFramePr>
          <p:cNvPr id="7170" name="Object 3"/>
          <p:cNvGraphicFramePr>
            <a:graphicFrameLocks noGrp="1" noChangeAspect="1"/>
          </p:cNvGraphicFramePr>
          <p:nvPr>
            <p:ph type="chart" idx="4294967295"/>
            <p:extLst>
              <p:ext uri="{D42A27DB-BD31-4B8C-83A1-F6EECF244321}">
                <p14:modId xmlns:p14="http://schemas.microsoft.com/office/powerpoint/2010/main" xmlns="" val="371243781"/>
              </p:ext>
            </p:extLst>
          </p:nvPr>
        </p:nvGraphicFramePr>
        <p:xfrm>
          <a:off x="685800" y="1600200"/>
          <a:ext cx="7924799" cy="4800600"/>
        </p:xfrm>
        <a:graphic>
          <a:graphicData uri="http://schemas.openxmlformats.org/presentationml/2006/ole">
            <p:oleObj spid="_x0000_s7201" name="Worksheet" r:id="rId4" imgW="9115352" imgH="4781598" progId="Excel.Sheet.8">
              <p:embed/>
            </p:oleObj>
          </a:graphicData>
        </a:graphic>
      </p:graphicFrame>
      <p:sp>
        <p:nvSpPr>
          <p:cNvPr id="7172" name="Text Box 5"/>
          <p:cNvSpPr txBox="1">
            <a:spLocks noChangeArrowheads="1"/>
          </p:cNvSpPr>
          <p:nvPr/>
        </p:nvSpPr>
        <p:spPr bwMode="auto">
          <a:xfrm>
            <a:off x="5013325" y="6491817"/>
            <a:ext cx="184731"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endParaRPr lang="en-US">
              <a:latin typeface="Calibri" pitchFamily="34" charset="0"/>
            </a:endParaRPr>
          </a:p>
        </p:txBody>
      </p:sp>
      <p:sp>
        <p:nvSpPr>
          <p:cNvPr id="7173" name="Text Box 4"/>
          <p:cNvSpPr txBox="1">
            <a:spLocks noChangeArrowheads="1"/>
          </p:cNvSpPr>
          <p:nvPr/>
        </p:nvSpPr>
        <p:spPr bwMode="auto">
          <a:xfrm>
            <a:off x="333376" y="6324600"/>
            <a:ext cx="1369221"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r>
              <a:rPr lang="en-US" b="1">
                <a:solidFill>
                  <a:schemeClr val="bg1"/>
                </a:solidFill>
                <a:latin typeface="Calibri" pitchFamily="34" charset="0"/>
              </a:rPr>
              <a:t>Source: NAR</a:t>
            </a:r>
          </a:p>
        </p:txBody>
      </p:sp>
    </p:spTree>
    <p:extLst>
      <p:ext uri="{BB962C8B-B14F-4D97-AF65-F5344CB8AC3E}">
        <p14:creationId xmlns:p14="http://schemas.microsoft.com/office/powerpoint/2010/main" xmlns="" val="137092097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p:nvPr>
        </p:nvSpPr>
        <p:spPr/>
        <p:txBody>
          <a:bodyPr/>
          <a:lstStyle/>
          <a:p>
            <a:pPr eaLnBrk="1" hangingPunct="1"/>
            <a:r>
              <a:rPr lang="en-US" sz="3000" dirty="0" smtClean="0"/>
              <a:t>Home Price and Construction Cost</a:t>
            </a:r>
            <a:br>
              <a:rPr lang="en-US" sz="3000" dirty="0" smtClean="0"/>
            </a:br>
            <a:endParaRPr lang="en-US" sz="3000" dirty="0" smtClean="0"/>
          </a:p>
        </p:txBody>
      </p:sp>
      <p:graphicFrame>
        <p:nvGraphicFramePr>
          <p:cNvPr id="2" name="Content Placeholder 3"/>
          <p:cNvGraphicFramePr>
            <a:graphicFrameLocks noGrp="1"/>
          </p:cNvGraphicFramePr>
          <p:nvPr>
            <p:ph idx="1"/>
            <p:extLst>
              <p:ext uri="{D42A27DB-BD31-4B8C-83A1-F6EECF244321}">
                <p14:modId xmlns:p14="http://schemas.microsoft.com/office/powerpoint/2010/main" xmlns="" val="2070881501"/>
              </p:ext>
            </p:extLst>
          </p:nvPr>
        </p:nvGraphicFramePr>
        <p:xfrm>
          <a:off x="533400" y="1600200"/>
          <a:ext cx="8128000" cy="43899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292838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CPI Housing Rent Inflation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25530428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1513427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effectLst>
                  <a:outerShdw blurRad="38100" dist="38100" dir="2700000" algn="tl">
                    <a:srgbClr val="000000">
                      <a:alpha val="43137"/>
                    </a:srgbClr>
                  </a:outerShdw>
                </a:effectLst>
              </a:rPr>
              <a:t>REALTORS’ Home Value Expectation:</a:t>
            </a:r>
            <a:br>
              <a:rPr lang="en-US" dirty="0" smtClean="0">
                <a:effectLst>
                  <a:outerShdw blurRad="38100" dist="38100" dir="2700000" algn="tl">
                    <a:srgbClr val="000000">
                      <a:alpha val="43137"/>
                    </a:srgbClr>
                  </a:outerShdw>
                </a:effectLst>
              </a:rPr>
            </a:br>
            <a:r>
              <a:rPr lang="en-US" sz="2200" dirty="0">
                <a:effectLst>
                  <a:outerShdw blurRad="38100" dist="38100" dir="2700000" algn="tl">
                    <a:srgbClr val="000000">
                      <a:alpha val="43137"/>
                    </a:srgbClr>
                  </a:outerShdw>
                </a:effectLst>
              </a:rPr>
              <a:t>S</a:t>
            </a:r>
            <a:r>
              <a:rPr lang="en-US" sz="2200" dirty="0" smtClean="0">
                <a:effectLst>
                  <a:outerShdw blurRad="38100" dist="38100" dir="2700000" algn="tl">
                    <a:srgbClr val="000000">
                      <a:alpha val="43137"/>
                    </a:srgbClr>
                  </a:outerShdw>
                </a:effectLst>
              </a:rPr>
              <a:t>urvey of Realtors regarding prices in 12 months</a:t>
            </a:r>
            <a:endParaRPr lang="en-US" sz="2200" dirty="0">
              <a:effectLst>
                <a:outerShdw blurRad="38100" dist="38100" dir="2700000" algn="tl">
                  <a:srgbClr val="000000">
                    <a:alpha val="43137"/>
                  </a:srgbClr>
                </a:outerShdw>
              </a:effectLs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468683402"/>
              </p:ext>
            </p:extLst>
          </p:nvPr>
        </p:nvGraphicFramePr>
        <p:xfrm>
          <a:off x="457200" y="1600201"/>
          <a:ext cx="8229600" cy="452543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292724" y="1699120"/>
            <a:ext cx="2413033" cy="461665"/>
          </a:xfrm>
          <a:prstGeom prst="rect">
            <a:avLst/>
          </a:prstGeom>
          <a:noFill/>
        </p:spPr>
        <p:txBody>
          <a:bodyPr wrap="none" rtlCol="0">
            <a:spAutoFit/>
          </a:bodyPr>
          <a:lstStyle/>
          <a:p>
            <a:r>
              <a:rPr lang="en-US" sz="2400" dirty="0" smtClean="0"/>
              <a:t>Increase or Stable</a:t>
            </a:r>
            <a:endParaRPr lang="en-US" sz="2400" dirty="0"/>
          </a:p>
        </p:txBody>
      </p:sp>
      <p:sp>
        <p:nvSpPr>
          <p:cNvPr id="5" name="TextBox 4"/>
          <p:cNvSpPr txBox="1"/>
          <p:nvPr/>
        </p:nvSpPr>
        <p:spPr>
          <a:xfrm>
            <a:off x="2633383" y="3444249"/>
            <a:ext cx="1336391" cy="461665"/>
          </a:xfrm>
          <a:prstGeom prst="rect">
            <a:avLst/>
          </a:prstGeom>
          <a:noFill/>
        </p:spPr>
        <p:txBody>
          <a:bodyPr wrap="none" rtlCol="0">
            <a:spAutoFit/>
          </a:bodyPr>
          <a:lstStyle/>
          <a:p>
            <a:r>
              <a:rPr lang="en-US" sz="2400" dirty="0" smtClean="0"/>
              <a:t>Decrease</a:t>
            </a:r>
            <a:endParaRPr lang="en-US" sz="2400" dirty="0"/>
          </a:p>
        </p:txBody>
      </p:sp>
    </p:spTree>
    <p:extLst>
      <p:ext uri="{BB962C8B-B14F-4D97-AF65-F5344CB8AC3E}">
        <p14:creationId xmlns:p14="http://schemas.microsoft.com/office/powerpoint/2010/main" xmlns="" val="32494307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51"/>
            <a:ext cx="8229600" cy="692149"/>
          </a:xfrm>
        </p:spPr>
        <p:txBody>
          <a:bodyPr rtlCol="0">
            <a:normAutofit fontScale="90000"/>
          </a:bodyPr>
          <a:lstStyle/>
          <a:p>
            <a:pPr fontAlgn="auto">
              <a:lnSpc>
                <a:spcPct val="90000"/>
              </a:lnSpc>
              <a:spcBef>
                <a:spcPts val="800"/>
              </a:spcBef>
              <a:spcAft>
                <a:spcPts val="0"/>
              </a:spcAft>
              <a:defRPr/>
            </a:pPr>
            <a:r>
              <a:rPr lang="en-US" dirty="0" smtClean="0">
                <a:effectLst>
                  <a:outerShdw blurRad="38100" dist="38100" dir="2700000" algn="tl">
                    <a:srgbClr val="000000">
                      <a:alpha val="43137"/>
                    </a:srgbClr>
                  </a:outerShdw>
                </a:effectLst>
              </a:rPr>
              <a:t>Baseline Outlook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1" y="1079500"/>
            <a:ext cx="8861425" cy="5590117"/>
          </a:xfrm>
        </p:spPr>
        <p:txBody>
          <a:bodyPr rtlCol="0">
            <a:noAutofit/>
          </a:bodyPr>
          <a:lstStyle/>
          <a:p>
            <a:pPr fontAlgn="auto">
              <a:lnSpc>
                <a:spcPct val="90000"/>
              </a:lnSpc>
              <a:spcBef>
                <a:spcPts val="1200"/>
              </a:spcBef>
              <a:spcAft>
                <a:spcPts val="0"/>
              </a:spcAft>
              <a:buFont typeface="Arial"/>
              <a:buChar char="•"/>
              <a:defRPr/>
            </a:pPr>
            <a:r>
              <a:rPr lang="en-US" sz="2400" dirty="0" smtClean="0">
                <a:effectLst>
                  <a:outerShdw blurRad="38100" dist="38100" dir="2700000" algn="tl">
                    <a:srgbClr val="000000">
                      <a:alpha val="43137"/>
                    </a:srgbClr>
                  </a:outerShdw>
                </a:effectLst>
              </a:rPr>
              <a:t>Mortgage Rates rising to 5.0% in 2011 and 5.9% in 2012 </a:t>
            </a:r>
          </a:p>
          <a:p>
            <a:pPr fontAlgn="auto">
              <a:lnSpc>
                <a:spcPct val="90000"/>
              </a:lnSpc>
              <a:spcBef>
                <a:spcPts val="1200"/>
              </a:spcBef>
              <a:spcAft>
                <a:spcPts val="0"/>
              </a:spcAft>
              <a:buFont typeface="Arial"/>
              <a:buChar char="•"/>
              <a:defRPr/>
            </a:pPr>
            <a:endParaRPr lang="en-US" sz="2400" dirty="0" smtClean="0">
              <a:effectLst>
                <a:outerShdw blurRad="38100" dist="38100" dir="2700000" algn="tl">
                  <a:srgbClr val="000000">
                    <a:alpha val="43137"/>
                  </a:srgbClr>
                </a:outerShdw>
              </a:effectLst>
            </a:endParaRPr>
          </a:p>
          <a:p>
            <a:pPr fontAlgn="auto">
              <a:lnSpc>
                <a:spcPct val="90000"/>
              </a:lnSpc>
              <a:spcBef>
                <a:spcPts val="1200"/>
              </a:spcBef>
              <a:spcAft>
                <a:spcPts val="0"/>
              </a:spcAft>
              <a:buFont typeface="Arial"/>
              <a:buChar char="•"/>
              <a:defRPr/>
            </a:pPr>
            <a:r>
              <a:rPr lang="en-US" sz="2400" dirty="0" smtClean="0">
                <a:effectLst>
                  <a:outerShdw blurRad="38100" dist="38100" dir="2700000" algn="tl">
                    <a:srgbClr val="000000">
                      <a:alpha val="43137"/>
                    </a:srgbClr>
                  </a:outerShdw>
                </a:effectLst>
              </a:rPr>
              <a:t>Home values – no meaningful change in the national price in the next 2 years</a:t>
            </a:r>
          </a:p>
          <a:p>
            <a:pPr fontAlgn="auto">
              <a:lnSpc>
                <a:spcPct val="90000"/>
              </a:lnSpc>
              <a:spcBef>
                <a:spcPts val="1200"/>
              </a:spcBef>
              <a:spcAft>
                <a:spcPts val="0"/>
              </a:spcAft>
              <a:buFont typeface="Arial"/>
              <a:buChar char="•"/>
              <a:defRPr/>
            </a:pPr>
            <a:endParaRPr lang="en-US" sz="2400" dirty="0" smtClean="0">
              <a:effectLst>
                <a:outerShdw blurRad="38100" dist="38100" dir="2700000" algn="tl">
                  <a:srgbClr val="000000">
                    <a:alpha val="43137"/>
                  </a:srgbClr>
                </a:outerShdw>
              </a:effectLst>
            </a:endParaRPr>
          </a:p>
          <a:p>
            <a:pPr fontAlgn="auto">
              <a:lnSpc>
                <a:spcPct val="90000"/>
              </a:lnSpc>
              <a:spcBef>
                <a:spcPts val="1200"/>
              </a:spcBef>
              <a:spcAft>
                <a:spcPts val="0"/>
              </a:spcAft>
              <a:buFont typeface="Arial"/>
              <a:buChar char="•"/>
              <a:defRPr/>
            </a:pPr>
            <a:r>
              <a:rPr lang="en-US" sz="2400" dirty="0" smtClean="0">
                <a:effectLst>
                  <a:outerShdw blurRad="38100" dist="38100" dir="2700000" algn="tl">
                    <a:srgbClr val="000000">
                      <a:alpha val="43137"/>
                    </a:srgbClr>
                  </a:outerShdw>
                </a:effectLst>
              </a:rPr>
              <a:t>Home sales to be choppy but overall improving in line with job growth … 5.2 million in 2011 (up from 4.8 m in 2010, but same as in 2000)</a:t>
            </a:r>
          </a:p>
          <a:p>
            <a:pPr lvl="1" fontAlgn="auto">
              <a:lnSpc>
                <a:spcPct val="90000"/>
              </a:lnSpc>
              <a:spcBef>
                <a:spcPts val="1200"/>
              </a:spcBef>
              <a:spcAft>
                <a:spcPts val="0"/>
              </a:spcAft>
              <a:buFont typeface="Arial"/>
              <a:buChar char="•"/>
              <a:defRPr/>
            </a:pPr>
            <a:r>
              <a:rPr lang="en-US" sz="2000" dirty="0" smtClean="0">
                <a:effectLst>
                  <a:outerShdw blurRad="38100" dist="38100" dir="2700000" algn="tl">
                    <a:srgbClr val="000000">
                      <a:alpha val="43137"/>
                    </a:srgbClr>
                  </a:outerShdw>
                </a:effectLst>
              </a:rPr>
              <a:t>Affordability conditions are too compelling</a:t>
            </a:r>
          </a:p>
          <a:p>
            <a:pPr lvl="1" fontAlgn="auto">
              <a:lnSpc>
                <a:spcPct val="90000"/>
              </a:lnSpc>
              <a:spcBef>
                <a:spcPts val="1200"/>
              </a:spcBef>
              <a:spcAft>
                <a:spcPts val="0"/>
              </a:spcAft>
              <a:buFont typeface="Arial"/>
              <a:buChar char="•"/>
              <a:defRPr/>
            </a:pPr>
            <a:r>
              <a:rPr lang="en-US" sz="2000" dirty="0" smtClean="0">
                <a:effectLst>
                  <a:outerShdw blurRad="38100" dist="38100" dir="2700000" algn="tl">
                    <a:srgbClr val="000000">
                      <a:alpha val="43137"/>
                    </a:srgbClr>
                  </a:outerShdw>
                </a:effectLst>
              </a:rPr>
              <a:t>There maybe a pent-up demand.  30 million additional people from 2000 but same home sales as in 2000.</a:t>
            </a:r>
          </a:p>
        </p:txBody>
      </p:sp>
    </p:spTree>
    <p:extLst>
      <p:ext uri="{BB962C8B-B14F-4D97-AF65-F5344CB8AC3E}">
        <p14:creationId xmlns:p14="http://schemas.microsoft.com/office/powerpoint/2010/main" xmlns="" val="36926118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Commercial Real Estate</a:t>
            </a:r>
            <a:endParaRPr lang="en-US" dirty="0"/>
          </a:p>
        </p:txBody>
      </p:sp>
    </p:spTree>
    <p:extLst>
      <p:ext uri="{BB962C8B-B14F-4D97-AF65-F5344CB8AC3E}">
        <p14:creationId xmlns:p14="http://schemas.microsoft.com/office/powerpoint/2010/main" xmlns="" val="1182665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smtClean="0">
                <a:effectLst>
                  <a:outerShdw blurRad="38100" dist="38100" dir="2700000" algn="tl">
                    <a:srgbClr val="000000">
                      <a:alpha val="43137"/>
                    </a:srgbClr>
                  </a:outerShdw>
                </a:effectLst>
              </a:rPr>
              <a:t>Existing Home Sales (Closings)</a:t>
            </a:r>
            <a:endParaRPr lang="en-US" dirty="0">
              <a:effectLst>
                <a:outerShdw blurRad="38100" dist="38100" dir="2700000" algn="tl">
                  <a:srgbClr val="000000">
                    <a:alpha val="43137"/>
                  </a:srgbClr>
                </a:outerShdw>
              </a:effectLst>
            </a:endParaRPr>
          </a:p>
        </p:txBody>
      </p:sp>
      <p:graphicFrame>
        <p:nvGraphicFramePr>
          <p:cNvPr id="3" name="Content Placeholder 3"/>
          <p:cNvGraphicFramePr>
            <a:graphicFrameLocks noGrp="1"/>
          </p:cNvGraphicFramePr>
          <p:nvPr>
            <p:ph idx="1"/>
            <p:extLst>
              <p:ext uri="{D42A27DB-BD31-4B8C-83A1-F6EECF244321}">
                <p14:modId xmlns:p14="http://schemas.microsoft.com/office/powerpoint/2010/main" xmlns="" val="4001857349"/>
              </p:ext>
            </p:extLst>
          </p:nvPr>
        </p:nvGraphicFramePr>
        <p:xfrm>
          <a:off x="511175" y="1672167"/>
          <a:ext cx="7942263" cy="4574117"/>
        </p:xfrm>
        <a:graphic>
          <a:graphicData uri="http://schemas.openxmlformats.org/drawingml/2006/chart">
            <c:chart xmlns:c="http://schemas.openxmlformats.org/drawingml/2006/chart" xmlns:r="http://schemas.openxmlformats.org/officeDocument/2006/relationships" r:id="rId2"/>
          </a:graphicData>
        </a:graphic>
      </p:graphicFrame>
      <p:sp>
        <p:nvSpPr>
          <p:cNvPr id="5" name="Oval 4"/>
          <p:cNvSpPr/>
          <p:nvPr/>
        </p:nvSpPr>
        <p:spPr>
          <a:xfrm>
            <a:off x="7202488" y="2277533"/>
            <a:ext cx="973324" cy="1255184"/>
          </a:xfrm>
          <a:prstGeom prst="ellipse">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FFFF00"/>
              </a:solidFill>
            </a:endParaRPr>
          </a:p>
        </p:txBody>
      </p:sp>
      <p:sp>
        <p:nvSpPr>
          <p:cNvPr id="6" name="TextBox 5"/>
          <p:cNvSpPr txBox="1"/>
          <p:nvPr/>
        </p:nvSpPr>
        <p:spPr>
          <a:xfrm>
            <a:off x="7167564" y="1852084"/>
            <a:ext cx="1809406" cy="369332"/>
          </a:xfrm>
          <a:prstGeom prst="rect">
            <a:avLst/>
          </a:prstGeom>
          <a:noFill/>
        </p:spPr>
        <p:txBody>
          <a:bodyPr wrap="none">
            <a:spAutoFit/>
          </a:bodyPr>
          <a:lstStyle/>
          <a:p>
            <a:pPr fontAlgn="auto">
              <a:spcBef>
                <a:spcPts val="0"/>
              </a:spcBef>
              <a:spcAft>
                <a:spcPts val="0"/>
              </a:spcAft>
              <a:defRPr/>
            </a:pPr>
            <a:r>
              <a:rPr lang="en-US" dirty="0">
                <a:effectLst>
                  <a:outerShdw blurRad="38100" dist="38100" dir="2700000" algn="tl">
                    <a:srgbClr val="000000">
                      <a:alpha val="43137"/>
                    </a:srgbClr>
                  </a:outerShdw>
                </a:effectLst>
                <a:latin typeface="+mn-lt"/>
              </a:rPr>
              <a:t>Tax Credit Impact</a:t>
            </a:r>
          </a:p>
        </p:txBody>
      </p:sp>
    </p:spTree>
    <p:extLst>
      <p:ext uri="{BB962C8B-B14F-4D97-AF65-F5344CB8AC3E}">
        <p14:creationId xmlns:p14="http://schemas.microsoft.com/office/powerpoint/2010/main" xmlns="" val="39559895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Estate Price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47904347"/>
              </p:ext>
            </p:extLst>
          </p:nvPr>
        </p:nvGraphicFramePr>
        <p:xfrm>
          <a:off x="457200" y="1600201"/>
          <a:ext cx="8229600" cy="452543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635625" y="1856927"/>
            <a:ext cx="2421112" cy="369332"/>
          </a:xfrm>
          <a:prstGeom prst="rect">
            <a:avLst/>
          </a:prstGeom>
          <a:noFill/>
        </p:spPr>
        <p:txBody>
          <a:bodyPr wrap="none" rtlCol="0">
            <a:spAutoFit/>
          </a:bodyPr>
          <a:lstStyle/>
          <a:p>
            <a:r>
              <a:rPr lang="en-US" dirty="0" smtClean="0"/>
              <a:t>Residential: Case-</a:t>
            </a:r>
            <a:r>
              <a:rPr lang="en-US" dirty="0" err="1" smtClean="0"/>
              <a:t>Shiller</a:t>
            </a:r>
            <a:endParaRPr lang="en-US" dirty="0"/>
          </a:p>
        </p:txBody>
      </p:sp>
      <p:sp>
        <p:nvSpPr>
          <p:cNvPr id="6" name="TextBox 5"/>
          <p:cNvSpPr txBox="1"/>
          <p:nvPr/>
        </p:nvSpPr>
        <p:spPr>
          <a:xfrm>
            <a:off x="4159625" y="3462179"/>
            <a:ext cx="1787477" cy="369332"/>
          </a:xfrm>
          <a:prstGeom prst="rect">
            <a:avLst/>
          </a:prstGeom>
          <a:noFill/>
        </p:spPr>
        <p:txBody>
          <a:bodyPr wrap="none" rtlCol="0">
            <a:spAutoFit/>
          </a:bodyPr>
          <a:lstStyle/>
          <a:p>
            <a:r>
              <a:rPr lang="en-US" dirty="0" smtClean="0"/>
              <a:t>Commercial: MIT</a:t>
            </a:r>
            <a:endParaRPr lang="en-US" dirty="0"/>
          </a:p>
        </p:txBody>
      </p:sp>
    </p:spTree>
    <p:extLst>
      <p:ext uri="{BB962C8B-B14F-4D97-AF65-F5344CB8AC3E}">
        <p14:creationId xmlns:p14="http://schemas.microsoft.com/office/powerpoint/2010/main" xmlns="" val="331670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xmlns="" val="1919207809"/>
              </p:ext>
            </p:extLst>
          </p:nvPr>
        </p:nvGraphicFramePr>
        <p:xfrm>
          <a:off x="304800" y="340659"/>
          <a:ext cx="8534400" cy="59839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1364665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Grp="1"/>
          </p:cNvGraphicFramePr>
          <p:nvPr>
            <p:extLst>
              <p:ext uri="{D42A27DB-BD31-4B8C-83A1-F6EECF244321}">
                <p14:modId xmlns:p14="http://schemas.microsoft.com/office/powerpoint/2010/main" xmlns="" val="50679777"/>
              </p:ext>
            </p:extLst>
          </p:nvPr>
        </p:nvGraphicFramePr>
        <p:xfrm>
          <a:off x="228601" y="349624"/>
          <a:ext cx="8652387" cy="58135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789192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Home Sales Index</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2300694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331759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Pre-Boom vs. Post-Boom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092530603"/>
              </p:ext>
            </p:extLst>
          </p:nvPr>
        </p:nvGraphicFramePr>
        <p:xfrm>
          <a:off x="457200" y="1447802"/>
          <a:ext cx="8229600" cy="5029203"/>
        </p:xfrm>
        <a:graphic>
          <a:graphicData uri="http://schemas.openxmlformats.org/drawingml/2006/table">
            <a:tbl>
              <a:tblPr firstRow="1" bandRow="1">
                <a:tableStyleId>{5C22544A-7EE6-4342-B048-85BDC9FD1C3A}</a:tableStyleId>
              </a:tblPr>
              <a:tblGrid>
                <a:gridCol w="2743200"/>
                <a:gridCol w="2743200"/>
                <a:gridCol w="2743200"/>
              </a:tblGrid>
              <a:tr h="7282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lumMod val="95000"/>
                            <a:lumOff val="5000"/>
                          </a:schemeClr>
                        </a:solidFill>
                        <a:effectLst/>
                        <a:latin typeface="Arial" charset="0"/>
                      </a:endParaRP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2000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(pre-boom)</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2010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(post-boom)</a:t>
                      </a:r>
                    </a:p>
                  </a:txBody>
                  <a:tcPr marT="45726" marB="45726" horzOverflow="overflow"/>
                </a:tc>
              </a:tr>
              <a:tr h="4300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Existing Home Sales</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5.2 m</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4.8 m </a:t>
                      </a:r>
                    </a:p>
                  </a:txBody>
                  <a:tcPr marT="45726" marB="45726" horzOverflow="overflow"/>
                </a:tc>
              </a:tr>
              <a:tr h="4300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New Home Sales</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880 K</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380 K</a:t>
                      </a:r>
                    </a:p>
                  </a:txBody>
                  <a:tcPr marT="45726" marB="45726" horzOverflow="overflow"/>
                </a:tc>
              </a:tr>
              <a:tr h="4300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Payroll Jobs</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131.8 m</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130.5 m</a:t>
                      </a:r>
                    </a:p>
                  </a:txBody>
                  <a:tcPr marT="45726" marB="45726" horzOverflow="overflow"/>
                </a:tc>
              </a:tr>
              <a:tr h="4300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Household Jobs</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136.9 m</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139.3 m</a:t>
                      </a:r>
                    </a:p>
                  </a:txBody>
                  <a:tcPr marT="45726" marB="45726" horzOverflow="overflow"/>
                </a:tc>
              </a:tr>
              <a:tr h="4300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Median Home Price</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$143,600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$172,500</a:t>
                      </a:r>
                    </a:p>
                  </a:txBody>
                  <a:tcPr marT="45726" marB="45726" horzOverflow="overflow"/>
                </a:tc>
              </a:tr>
              <a:tr h="430097">
                <a:tc>
                  <a:txBody>
                    <a:bodyPr/>
                    <a:lstStyle/>
                    <a:p>
                      <a:r>
                        <a:rPr lang="en-US" sz="1600" b="1" dirty="0" smtClean="0"/>
                        <a:t>Household</a:t>
                      </a:r>
                      <a:r>
                        <a:rPr lang="en-US" sz="1600" b="1" baseline="0" dirty="0" smtClean="0"/>
                        <a:t> Income</a:t>
                      </a:r>
                      <a:endParaRPr lang="en-US" sz="1600" b="1" dirty="0"/>
                    </a:p>
                  </a:txBody>
                  <a:tcPr marT="45726" marB="45726" horzOverflow="overflow"/>
                </a:tc>
                <a:tc>
                  <a:txBody>
                    <a:bodyPr/>
                    <a:lstStyle/>
                    <a:p>
                      <a:pPr algn="ctr"/>
                      <a:r>
                        <a:rPr lang="en-US" sz="1600" b="1" dirty="0" smtClean="0"/>
                        <a:t>$41,990</a:t>
                      </a:r>
                      <a:endParaRPr lang="en-US" sz="1600" b="1" dirty="0"/>
                    </a:p>
                  </a:txBody>
                  <a:tcPr marT="45726" marB="45726" horzOverflow="overflow"/>
                </a:tc>
                <a:tc>
                  <a:txBody>
                    <a:bodyPr/>
                    <a:lstStyle/>
                    <a:p>
                      <a:pPr algn="ctr"/>
                      <a:r>
                        <a:rPr lang="en-US" sz="1600" b="1" dirty="0" smtClean="0"/>
                        <a:t>$49,800</a:t>
                      </a:r>
                      <a:endParaRPr lang="en-US" sz="1600" b="1" dirty="0"/>
                    </a:p>
                  </a:txBody>
                  <a:tcPr marT="45726" marB="45726" horzOverflow="overflow"/>
                </a:tc>
              </a:tr>
              <a:tr h="4300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Mortgage Rates</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8.1%</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5.1%</a:t>
                      </a:r>
                    </a:p>
                  </a:txBody>
                  <a:tcPr marT="45726" marB="45726" horzOverflow="overflow"/>
                </a:tc>
              </a:tr>
              <a:tr h="4300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Affordability Index</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122</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173</a:t>
                      </a:r>
                    </a:p>
                  </a:txBody>
                  <a:tcPr marT="45726" marB="45726" horzOverflow="overflow"/>
                </a:tc>
              </a:tr>
              <a:tr h="4300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Underwriting Standards</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Normal</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Too Tight?</a:t>
                      </a:r>
                    </a:p>
                  </a:txBody>
                  <a:tcPr marT="45726" marB="45726" horzOverflow="overflow"/>
                </a:tc>
              </a:tr>
              <a:tr h="4300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Underwater Impact</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None</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lumMod val="95000"/>
                              <a:lumOff val="5000"/>
                            </a:schemeClr>
                          </a:solidFill>
                          <a:effectLst/>
                          <a:latin typeface="Arial" charset="0"/>
                        </a:rPr>
                        <a:t>5% to 7% lower sales</a:t>
                      </a:r>
                    </a:p>
                  </a:txBody>
                  <a:tcPr marT="45726" marB="45726" horzOverflow="overflow"/>
                </a:tc>
              </a:tr>
            </a:tbl>
          </a:graphicData>
        </a:graphic>
      </p:graphicFrame>
    </p:spTree>
    <p:extLst>
      <p:ext uri="{BB962C8B-B14F-4D97-AF65-F5344CB8AC3E}">
        <p14:creationId xmlns:p14="http://schemas.microsoft.com/office/powerpoint/2010/main" xmlns="" val="2622889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Housing Affordability Index</a:t>
            </a:r>
            <a:br>
              <a:rPr lang="en-US" dirty="0" smtClean="0"/>
            </a:br>
            <a:r>
              <a:rPr lang="en-US" sz="2200" dirty="0" smtClean="0"/>
              <a:t>(assumes constant underwriting standards)</a:t>
            </a:r>
            <a:endParaRPr lang="en-US" sz="2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6484922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013220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Compelling Affordability</a:t>
            </a:r>
            <a:br>
              <a:rPr lang="en-US" dirty="0" smtClean="0"/>
            </a:br>
            <a:r>
              <a:rPr lang="en-US" sz="2600" dirty="0" smtClean="0"/>
              <a:t>Monthly Mortgage to buy a Median </a:t>
            </a:r>
            <a:r>
              <a:rPr lang="en-US" sz="2600" dirty="0"/>
              <a:t>P</a:t>
            </a:r>
            <a:r>
              <a:rPr lang="en-US" sz="2600" dirty="0" smtClean="0"/>
              <a:t>riced Home</a:t>
            </a:r>
            <a:endParaRPr lang="en-US" sz="2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704047580"/>
              </p:ext>
            </p:extLst>
          </p:nvPr>
        </p:nvGraphicFramePr>
        <p:xfrm>
          <a:off x="1129553" y="1600202"/>
          <a:ext cx="6790765" cy="4755775"/>
        </p:xfrm>
        <a:graphic>
          <a:graphicData uri="http://schemas.openxmlformats.org/drawingml/2006/table">
            <a:tbl>
              <a:tblPr firstRow="1" bandRow="1">
                <a:tableStyleId>{5C22544A-7EE6-4342-B048-85BDC9FD1C3A}</a:tableStyleId>
              </a:tblPr>
              <a:tblGrid>
                <a:gridCol w="2057400"/>
                <a:gridCol w="2057400"/>
                <a:gridCol w="2675965"/>
              </a:tblGrid>
              <a:tr h="951155">
                <a:tc>
                  <a:txBody>
                    <a:bodyPr/>
                    <a:lstStyle/>
                    <a:p>
                      <a:endParaRPr lang="en-US" sz="2400" dirty="0"/>
                    </a:p>
                  </a:txBody>
                  <a:tcPr marT="60960" marB="60960"/>
                </a:tc>
                <a:tc>
                  <a:txBody>
                    <a:bodyPr/>
                    <a:lstStyle/>
                    <a:p>
                      <a:r>
                        <a:rPr lang="en-US" sz="3500" dirty="0" smtClean="0"/>
                        <a:t>2005 Q2</a:t>
                      </a:r>
                      <a:endParaRPr lang="en-US" sz="3500" dirty="0"/>
                    </a:p>
                  </a:txBody>
                  <a:tcPr marT="60960" marB="60960"/>
                </a:tc>
                <a:tc>
                  <a:txBody>
                    <a:bodyPr/>
                    <a:lstStyle/>
                    <a:p>
                      <a:r>
                        <a:rPr lang="en-US" sz="3500" dirty="0" smtClean="0"/>
                        <a:t>2010 Q2</a:t>
                      </a:r>
                      <a:endParaRPr lang="en-US" sz="3500" dirty="0"/>
                    </a:p>
                  </a:txBody>
                  <a:tcPr marT="60960" marB="60960"/>
                </a:tc>
              </a:tr>
              <a:tr h="951155">
                <a:tc>
                  <a:txBody>
                    <a:bodyPr/>
                    <a:lstStyle/>
                    <a:p>
                      <a:r>
                        <a:rPr lang="en-US" sz="2400" dirty="0" smtClean="0"/>
                        <a:t>San Diego</a:t>
                      </a:r>
                      <a:endParaRPr lang="en-US" sz="2400" dirty="0"/>
                    </a:p>
                  </a:txBody>
                  <a:tcPr/>
                </a:tc>
                <a:tc>
                  <a:txBody>
                    <a:bodyPr/>
                    <a:lstStyle/>
                    <a:p>
                      <a:pPr algn="ctr"/>
                      <a:r>
                        <a:rPr lang="en-US" sz="2400" dirty="0" smtClean="0"/>
                        <a:t>$ 2,833</a:t>
                      </a:r>
                      <a:endParaRPr lang="en-US" sz="2400" dirty="0"/>
                    </a:p>
                  </a:txBody>
                  <a:tcPr/>
                </a:tc>
                <a:tc>
                  <a:txBody>
                    <a:bodyPr/>
                    <a:lstStyle/>
                    <a:p>
                      <a:pPr algn="ctr"/>
                      <a:r>
                        <a:rPr lang="en-US" sz="2400" dirty="0" smtClean="0"/>
                        <a:t>$ 1,564</a:t>
                      </a:r>
                      <a:endParaRPr lang="en-US" sz="2400" dirty="0"/>
                    </a:p>
                  </a:txBody>
                  <a:tcPr/>
                </a:tc>
              </a:tr>
              <a:tr h="951155">
                <a:tc>
                  <a:txBody>
                    <a:bodyPr/>
                    <a:lstStyle/>
                    <a:p>
                      <a:r>
                        <a:rPr lang="en-US" sz="2400" dirty="0" smtClean="0"/>
                        <a:t>Miami</a:t>
                      </a:r>
                      <a:endParaRPr lang="en-US" sz="2400" dirty="0"/>
                    </a:p>
                  </a:txBody>
                  <a:tcPr/>
                </a:tc>
                <a:tc>
                  <a:txBody>
                    <a:bodyPr/>
                    <a:lstStyle/>
                    <a:p>
                      <a:pPr algn="ctr"/>
                      <a:r>
                        <a:rPr lang="en-US" sz="2400" dirty="0" smtClean="0"/>
                        <a:t>$ 1,726</a:t>
                      </a:r>
                      <a:endParaRPr lang="en-US" sz="2400" dirty="0"/>
                    </a:p>
                  </a:txBody>
                  <a:tcPr/>
                </a:tc>
                <a:tc>
                  <a:txBody>
                    <a:bodyPr/>
                    <a:lstStyle/>
                    <a:p>
                      <a:pPr algn="ctr"/>
                      <a:r>
                        <a:rPr lang="en-US" sz="2400" dirty="0" smtClean="0"/>
                        <a:t>$ 853</a:t>
                      </a:r>
                      <a:endParaRPr lang="en-US" sz="2400" dirty="0"/>
                    </a:p>
                  </a:txBody>
                  <a:tcPr/>
                </a:tc>
              </a:tr>
              <a:tr h="951155">
                <a:tc>
                  <a:txBody>
                    <a:bodyPr/>
                    <a:lstStyle/>
                    <a:p>
                      <a:r>
                        <a:rPr lang="en-US" sz="2400" dirty="0" smtClean="0"/>
                        <a:t>Milwaukee</a:t>
                      </a:r>
                      <a:endParaRPr lang="en-US" sz="2400" dirty="0"/>
                    </a:p>
                  </a:txBody>
                  <a:tcPr/>
                </a:tc>
                <a:tc>
                  <a:txBody>
                    <a:bodyPr/>
                    <a:lstStyle/>
                    <a:p>
                      <a:pPr algn="ctr"/>
                      <a:r>
                        <a:rPr lang="en-US" sz="2400" dirty="0" smtClean="0"/>
                        <a:t>$ 1,014</a:t>
                      </a:r>
                      <a:endParaRPr lang="en-US" sz="2400" dirty="0"/>
                    </a:p>
                  </a:txBody>
                  <a:tcPr/>
                </a:tc>
                <a:tc>
                  <a:txBody>
                    <a:bodyPr/>
                    <a:lstStyle/>
                    <a:p>
                      <a:pPr algn="ctr"/>
                      <a:r>
                        <a:rPr lang="en-US" sz="2400" dirty="0" smtClean="0"/>
                        <a:t>$ 797</a:t>
                      </a:r>
                      <a:endParaRPr lang="en-US" sz="2400" dirty="0"/>
                    </a:p>
                  </a:txBody>
                  <a:tcPr/>
                </a:tc>
              </a:tr>
              <a:tr h="951155">
                <a:tc>
                  <a:txBody>
                    <a:bodyPr/>
                    <a:lstStyle/>
                    <a:p>
                      <a:r>
                        <a:rPr lang="en-US" sz="2400" dirty="0" smtClean="0"/>
                        <a:t>Kansas City</a:t>
                      </a:r>
                      <a:endParaRPr lang="en-US" sz="2400" dirty="0"/>
                    </a:p>
                  </a:txBody>
                  <a:tcPr/>
                </a:tc>
                <a:tc>
                  <a:txBody>
                    <a:bodyPr/>
                    <a:lstStyle/>
                    <a:p>
                      <a:pPr algn="ctr"/>
                      <a:r>
                        <a:rPr lang="en-US" sz="2400" dirty="0" smtClean="0"/>
                        <a:t>$ 735</a:t>
                      </a:r>
                      <a:endParaRPr lang="en-US" sz="2400" dirty="0"/>
                    </a:p>
                  </a:txBody>
                  <a:tcPr/>
                </a:tc>
                <a:tc>
                  <a:txBody>
                    <a:bodyPr/>
                    <a:lstStyle/>
                    <a:p>
                      <a:pPr algn="ctr"/>
                      <a:r>
                        <a:rPr lang="en-US" sz="2400" dirty="0" smtClean="0"/>
                        <a:t>$ 600</a:t>
                      </a:r>
                      <a:endParaRPr lang="en-US" sz="2400" dirty="0"/>
                    </a:p>
                  </a:txBody>
                  <a:tcPr/>
                </a:tc>
              </a:tr>
            </a:tbl>
          </a:graphicData>
        </a:graphic>
      </p:graphicFrame>
    </p:spTree>
    <p:extLst>
      <p:ext uri="{BB962C8B-B14F-4D97-AF65-F5344CB8AC3E}">
        <p14:creationId xmlns:p14="http://schemas.microsoft.com/office/powerpoint/2010/main" xmlns="" val="820996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r>
              <a:rPr lang="en-US" dirty="0" smtClean="0"/>
              <a:t>QE2 Inconsequential if Too </a:t>
            </a:r>
            <a:r>
              <a:rPr lang="en-US" dirty="0"/>
              <a:t>S</a:t>
            </a:r>
            <a:r>
              <a:rPr lang="en-US" dirty="0" smtClean="0"/>
              <a:t>trict Underwriting Standards?</a:t>
            </a:r>
            <a:br>
              <a:rPr lang="en-US" dirty="0" smtClean="0"/>
            </a:br>
            <a:r>
              <a:rPr lang="en-US" sz="2200" dirty="0" smtClean="0"/>
              <a:t>Fannie and Freddie Backed Mortgage Loan Performance</a:t>
            </a:r>
            <a:endParaRPr lang="en-US" sz="2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05933467"/>
              </p:ext>
            </p:extLst>
          </p:nvPr>
        </p:nvGraphicFramePr>
        <p:xfrm>
          <a:off x="457200" y="1828800"/>
          <a:ext cx="3581400" cy="3881120"/>
        </p:xfrm>
        <a:graphic>
          <a:graphicData uri="http://schemas.openxmlformats.org/drawingml/2006/table">
            <a:tbl>
              <a:tblPr firstRow="1" bandRow="1">
                <a:tableStyleId>{5C22544A-7EE6-4342-B048-85BDC9FD1C3A}</a:tableStyleId>
              </a:tblPr>
              <a:tblGrid>
                <a:gridCol w="1790700"/>
                <a:gridCol w="1790700"/>
              </a:tblGrid>
              <a:tr h="370840">
                <a:tc>
                  <a:txBody>
                    <a:bodyPr/>
                    <a:lstStyle/>
                    <a:p>
                      <a:r>
                        <a:rPr lang="en-US" dirty="0" smtClean="0"/>
                        <a:t>Fannie Mae</a:t>
                      </a:r>
                    </a:p>
                    <a:p>
                      <a:r>
                        <a:rPr lang="en-US" dirty="0" smtClean="0"/>
                        <a:t>Vintage</a:t>
                      </a:r>
                      <a:endParaRPr lang="en-US" dirty="0"/>
                    </a:p>
                  </a:txBody>
                  <a:tcPr/>
                </a:tc>
                <a:tc>
                  <a:txBody>
                    <a:bodyPr/>
                    <a:lstStyle/>
                    <a:p>
                      <a:r>
                        <a:rPr lang="en-US" dirty="0" smtClean="0"/>
                        <a:t>Cumulative</a:t>
                      </a:r>
                      <a:r>
                        <a:rPr lang="en-US" baseline="0" dirty="0" smtClean="0"/>
                        <a:t> </a:t>
                      </a:r>
                      <a:r>
                        <a:rPr lang="en-US" dirty="0" smtClean="0"/>
                        <a:t>Default Rate after</a:t>
                      </a:r>
                      <a:r>
                        <a:rPr lang="en-US" baseline="0" dirty="0" smtClean="0"/>
                        <a:t> 18 months</a:t>
                      </a:r>
                      <a:endParaRPr lang="en-US" dirty="0"/>
                    </a:p>
                  </a:txBody>
                  <a:tcPr/>
                </a:tc>
              </a:tr>
              <a:tr h="370840">
                <a:tc>
                  <a:txBody>
                    <a:bodyPr/>
                    <a:lstStyle/>
                    <a:p>
                      <a:r>
                        <a:rPr lang="en-US" dirty="0" smtClean="0"/>
                        <a:t>2002</a:t>
                      </a:r>
                      <a:endParaRPr lang="en-US" dirty="0"/>
                    </a:p>
                  </a:txBody>
                  <a:tcPr/>
                </a:tc>
                <a:tc>
                  <a:txBody>
                    <a:bodyPr/>
                    <a:lstStyle/>
                    <a:p>
                      <a:r>
                        <a:rPr lang="en-US" dirty="0" smtClean="0"/>
                        <a:t>3.1%</a:t>
                      </a:r>
                      <a:endParaRPr lang="en-US" dirty="0"/>
                    </a:p>
                  </a:txBody>
                  <a:tcPr/>
                </a:tc>
              </a:tr>
              <a:tr h="370840">
                <a:tc>
                  <a:txBody>
                    <a:bodyPr/>
                    <a:lstStyle/>
                    <a:p>
                      <a:r>
                        <a:rPr lang="en-US" dirty="0" smtClean="0"/>
                        <a:t>2003</a:t>
                      </a:r>
                      <a:endParaRPr lang="en-US" dirty="0"/>
                    </a:p>
                  </a:txBody>
                  <a:tcPr/>
                </a:tc>
                <a:tc>
                  <a:txBody>
                    <a:bodyPr/>
                    <a:lstStyle/>
                    <a:p>
                      <a:r>
                        <a:rPr lang="en-US" dirty="0" smtClean="0"/>
                        <a:t>2.5%</a:t>
                      </a:r>
                      <a:endParaRPr lang="en-US" dirty="0"/>
                    </a:p>
                  </a:txBody>
                  <a:tcPr/>
                </a:tc>
              </a:tr>
              <a:tr h="370840">
                <a:tc>
                  <a:txBody>
                    <a:bodyPr/>
                    <a:lstStyle/>
                    <a:p>
                      <a:r>
                        <a:rPr lang="en-US" dirty="0" smtClean="0"/>
                        <a:t>2004</a:t>
                      </a:r>
                      <a:endParaRPr lang="en-US" dirty="0"/>
                    </a:p>
                  </a:txBody>
                  <a:tcPr/>
                </a:tc>
                <a:tc>
                  <a:txBody>
                    <a:bodyPr/>
                    <a:lstStyle/>
                    <a:p>
                      <a:r>
                        <a:rPr lang="en-US" dirty="0" smtClean="0"/>
                        <a:t>4.6%</a:t>
                      </a:r>
                      <a:endParaRPr lang="en-US" dirty="0"/>
                    </a:p>
                  </a:txBody>
                  <a:tcPr/>
                </a:tc>
              </a:tr>
              <a:tr h="370840">
                <a:tc>
                  <a:txBody>
                    <a:bodyPr/>
                    <a:lstStyle/>
                    <a:p>
                      <a:r>
                        <a:rPr lang="en-US" dirty="0" smtClean="0"/>
                        <a:t>2005</a:t>
                      </a:r>
                      <a:endParaRPr lang="en-US" dirty="0"/>
                    </a:p>
                  </a:txBody>
                  <a:tcPr/>
                </a:tc>
                <a:tc>
                  <a:txBody>
                    <a:bodyPr/>
                    <a:lstStyle/>
                    <a:p>
                      <a:r>
                        <a:rPr lang="en-US" dirty="0" smtClean="0"/>
                        <a:t>4.8%</a:t>
                      </a:r>
                      <a:endParaRPr lang="en-US" dirty="0"/>
                    </a:p>
                  </a:txBody>
                  <a:tcPr/>
                </a:tc>
              </a:tr>
              <a:tr h="370840">
                <a:tc>
                  <a:txBody>
                    <a:bodyPr/>
                    <a:lstStyle/>
                    <a:p>
                      <a:r>
                        <a:rPr lang="en-US" dirty="0" smtClean="0"/>
                        <a:t>2006</a:t>
                      </a:r>
                      <a:endParaRPr lang="en-US" dirty="0"/>
                    </a:p>
                  </a:txBody>
                  <a:tcPr/>
                </a:tc>
                <a:tc>
                  <a:txBody>
                    <a:bodyPr/>
                    <a:lstStyle/>
                    <a:p>
                      <a:r>
                        <a:rPr lang="en-US" dirty="0" smtClean="0"/>
                        <a:t>11.6%</a:t>
                      </a:r>
                      <a:endParaRPr lang="en-US" dirty="0"/>
                    </a:p>
                  </a:txBody>
                  <a:tcPr/>
                </a:tc>
              </a:tr>
              <a:tr h="370840">
                <a:tc>
                  <a:txBody>
                    <a:bodyPr/>
                    <a:lstStyle/>
                    <a:p>
                      <a:r>
                        <a:rPr lang="en-US" dirty="0" smtClean="0"/>
                        <a:t>2007</a:t>
                      </a:r>
                      <a:endParaRPr lang="en-US" dirty="0"/>
                    </a:p>
                  </a:txBody>
                  <a:tcPr/>
                </a:tc>
                <a:tc>
                  <a:txBody>
                    <a:bodyPr/>
                    <a:lstStyle/>
                    <a:p>
                      <a:r>
                        <a:rPr lang="en-US" dirty="0" smtClean="0"/>
                        <a:t>28.7%</a:t>
                      </a:r>
                      <a:endParaRPr lang="en-US" dirty="0"/>
                    </a:p>
                  </a:txBody>
                  <a:tcPr/>
                </a:tc>
              </a:tr>
              <a:tr h="370840">
                <a:tc>
                  <a:txBody>
                    <a:bodyPr/>
                    <a:lstStyle/>
                    <a:p>
                      <a:r>
                        <a:rPr lang="en-US" dirty="0" smtClean="0"/>
                        <a:t>2008</a:t>
                      </a:r>
                      <a:endParaRPr lang="en-US" dirty="0"/>
                    </a:p>
                  </a:txBody>
                  <a:tcPr/>
                </a:tc>
                <a:tc>
                  <a:txBody>
                    <a:bodyPr/>
                    <a:lstStyle/>
                    <a:p>
                      <a:r>
                        <a:rPr lang="en-US" dirty="0" smtClean="0"/>
                        <a:t>12.6%</a:t>
                      </a:r>
                      <a:endParaRPr lang="en-US" dirty="0"/>
                    </a:p>
                  </a:txBody>
                  <a:tcPr/>
                </a:tc>
              </a:tr>
              <a:tr h="370840">
                <a:tc>
                  <a:txBody>
                    <a:bodyPr/>
                    <a:lstStyle/>
                    <a:p>
                      <a:r>
                        <a:rPr lang="en-US" dirty="0" smtClean="0"/>
                        <a:t>2009</a:t>
                      </a:r>
                      <a:endParaRPr lang="en-US" dirty="0"/>
                    </a:p>
                  </a:txBody>
                  <a:tcPr/>
                </a:tc>
                <a:tc>
                  <a:txBody>
                    <a:bodyPr/>
                    <a:lstStyle/>
                    <a:p>
                      <a:r>
                        <a:rPr lang="en-US" dirty="0" smtClean="0"/>
                        <a:t>1.2%</a:t>
                      </a:r>
                      <a:endParaRPr lang="en-US" dirty="0"/>
                    </a:p>
                  </a:txBody>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xmlns="" val="126934662"/>
              </p:ext>
            </p:extLst>
          </p:nvPr>
        </p:nvGraphicFramePr>
        <p:xfrm>
          <a:off x="4572000" y="1828800"/>
          <a:ext cx="3581400" cy="3881120"/>
        </p:xfrm>
        <a:graphic>
          <a:graphicData uri="http://schemas.openxmlformats.org/drawingml/2006/table">
            <a:tbl>
              <a:tblPr firstRow="1" bandRow="1">
                <a:tableStyleId>{5C22544A-7EE6-4342-B048-85BDC9FD1C3A}</a:tableStyleId>
              </a:tblPr>
              <a:tblGrid>
                <a:gridCol w="1790700"/>
                <a:gridCol w="1790700"/>
              </a:tblGrid>
              <a:tr h="370840">
                <a:tc>
                  <a:txBody>
                    <a:bodyPr/>
                    <a:lstStyle/>
                    <a:p>
                      <a:r>
                        <a:rPr lang="en-US" dirty="0" smtClean="0"/>
                        <a:t>Freddie Mac</a:t>
                      </a:r>
                    </a:p>
                    <a:p>
                      <a:r>
                        <a:rPr lang="en-US" dirty="0" smtClean="0"/>
                        <a:t>Vintage</a:t>
                      </a:r>
                      <a:endParaRPr lang="en-US" dirty="0"/>
                    </a:p>
                  </a:txBody>
                  <a:tcPr/>
                </a:tc>
                <a:tc>
                  <a:txBody>
                    <a:bodyPr/>
                    <a:lstStyle/>
                    <a:p>
                      <a:r>
                        <a:rPr lang="en-US" dirty="0" smtClean="0"/>
                        <a:t>Cumulative</a:t>
                      </a:r>
                      <a:r>
                        <a:rPr lang="en-US" baseline="0" dirty="0" smtClean="0"/>
                        <a:t> </a:t>
                      </a:r>
                      <a:r>
                        <a:rPr lang="en-US" dirty="0" smtClean="0"/>
                        <a:t>Default Rate after</a:t>
                      </a:r>
                      <a:r>
                        <a:rPr lang="en-US" baseline="0" dirty="0" smtClean="0"/>
                        <a:t> 18 months</a:t>
                      </a:r>
                      <a:endParaRPr lang="en-US" dirty="0"/>
                    </a:p>
                  </a:txBody>
                  <a:tcPr/>
                </a:tc>
              </a:tr>
              <a:tr h="370840">
                <a:tc>
                  <a:txBody>
                    <a:bodyPr/>
                    <a:lstStyle/>
                    <a:p>
                      <a:r>
                        <a:rPr lang="en-US" dirty="0" smtClean="0"/>
                        <a:t>2002</a:t>
                      </a:r>
                      <a:endParaRPr lang="en-US" dirty="0"/>
                    </a:p>
                  </a:txBody>
                  <a:tcPr/>
                </a:tc>
                <a:tc>
                  <a:txBody>
                    <a:bodyPr/>
                    <a:lstStyle/>
                    <a:p>
                      <a:r>
                        <a:rPr lang="en-US" dirty="0" smtClean="0"/>
                        <a:t>2.7%</a:t>
                      </a:r>
                      <a:endParaRPr lang="en-US" dirty="0"/>
                    </a:p>
                  </a:txBody>
                  <a:tcPr/>
                </a:tc>
              </a:tr>
              <a:tr h="370840">
                <a:tc>
                  <a:txBody>
                    <a:bodyPr/>
                    <a:lstStyle/>
                    <a:p>
                      <a:r>
                        <a:rPr lang="en-US" dirty="0" smtClean="0"/>
                        <a:t>2003</a:t>
                      </a:r>
                      <a:endParaRPr lang="en-US" dirty="0"/>
                    </a:p>
                  </a:txBody>
                  <a:tcPr/>
                </a:tc>
                <a:tc>
                  <a:txBody>
                    <a:bodyPr/>
                    <a:lstStyle/>
                    <a:p>
                      <a:r>
                        <a:rPr lang="en-US" dirty="0" smtClean="0"/>
                        <a:t>1.2%</a:t>
                      </a:r>
                      <a:endParaRPr lang="en-US" dirty="0"/>
                    </a:p>
                  </a:txBody>
                  <a:tcPr/>
                </a:tc>
              </a:tr>
              <a:tr h="370840">
                <a:tc>
                  <a:txBody>
                    <a:bodyPr/>
                    <a:lstStyle/>
                    <a:p>
                      <a:r>
                        <a:rPr lang="en-US" dirty="0" smtClean="0"/>
                        <a:t>2004</a:t>
                      </a:r>
                      <a:endParaRPr lang="en-US" dirty="0"/>
                    </a:p>
                  </a:txBody>
                  <a:tcPr/>
                </a:tc>
                <a:tc>
                  <a:txBody>
                    <a:bodyPr/>
                    <a:lstStyle/>
                    <a:p>
                      <a:r>
                        <a:rPr lang="en-US" dirty="0" smtClean="0"/>
                        <a:t>2.0%</a:t>
                      </a:r>
                      <a:endParaRPr lang="en-US" dirty="0"/>
                    </a:p>
                  </a:txBody>
                  <a:tcPr/>
                </a:tc>
              </a:tr>
              <a:tr h="370840">
                <a:tc>
                  <a:txBody>
                    <a:bodyPr/>
                    <a:lstStyle/>
                    <a:p>
                      <a:r>
                        <a:rPr lang="en-US" dirty="0" smtClean="0"/>
                        <a:t>2005</a:t>
                      </a:r>
                      <a:endParaRPr lang="en-US" dirty="0"/>
                    </a:p>
                  </a:txBody>
                  <a:tcPr/>
                </a:tc>
                <a:tc>
                  <a:txBody>
                    <a:bodyPr/>
                    <a:lstStyle/>
                    <a:p>
                      <a:r>
                        <a:rPr lang="en-US" dirty="0" smtClean="0"/>
                        <a:t>1.8%</a:t>
                      </a:r>
                      <a:endParaRPr lang="en-US" dirty="0"/>
                    </a:p>
                  </a:txBody>
                  <a:tcPr/>
                </a:tc>
              </a:tr>
              <a:tr h="370840">
                <a:tc>
                  <a:txBody>
                    <a:bodyPr/>
                    <a:lstStyle/>
                    <a:p>
                      <a:r>
                        <a:rPr lang="en-US" dirty="0" smtClean="0"/>
                        <a:t>2006</a:t>
                      </a:r>
                      <a:endParaRPr lang="en-US" dirty="0"/>
                    </a:p>
                  </a:txBody>
                  <a:tcPr/>
                </a:tc>
                <a:tc>
                  <a:txBody>
                    <a:bodyPr/>
                    <a:lstStyle/>
                    <a:p>
                      <a:r>
                        <a:rPr lang="en-US" dirty="0" smtClean="0"/>
                        <a:t>6.0%</a:t>
                      </a:r>
                      <a:endParaRPr lang="en-US" dirty="0"/>
                    </a:p>
                  </a:txBody>
                  <a:tcPr/>
                </a:tc>
              </a:tr>
              <a:tr h="370840">
                <a:tc>
                  <a:txBody>
                    <a:bodyPr/>
                    <a:lstStyle/>
                    <a:p>
                      <a:r>
                        <a:rPr lang="en-US" dirty="0" smtClean="0"/>
                        <a:t>2007</a:t>
                      </a:r>
                      <a:endParaRPr lang="en-US" dirty="0"/>
                    </a:p>
                  </a:txBody>
                  <a:tcPr/>
                </a:tc>
                <a:tc>
                  <a:txBody>
                    <a:bodyPr/>
                    <a:lstStyle/>
                    <a:p>
                      <a:r>
                        <a:rPr lang="en-US" dirty="0" smtClean="0"/>
                        <a:t>22.3%</a:t>
                      </a:r>
                      <a:endParaRPr lang="en-US" dirty="0"/>
                    </a:p>
                  </a:txBody>
                  <a:tcPr/>
                </a:tc>
              </a:tr>
              <a:tr h="370840">
                <a:tc>
                  <a:txBody>
                    <a:bodyPr/>
                    <a:lstStyle/>
                    <a:p>
                      <a:r>
                        <a:rPr lang="en-US" dirty="0" smtClean="0"/>
                        <a:t>2008</a:t>
                      </a:r>
                      <a:endParaRPr lang="en-US" dirty="0"/>
                    </a:p>
                  </a:txBody>
                  <a:tcPr/>
                </a:tc>
                <a:tc>
                  <a:txBody>
                    <a:bodyPr/>
                    <a:lstStyle/>
                    <a:p>
                      <a:r>
                        <a:rPr lang="en-US" dirty="0" smtClean="0"/>
                        <a:t>13.7%</a:t>
                      </a:r>
                      <a:endParaRPr lang="en-US" dirty="0"/>
                    </a:p>
                  </a:txBody>
                  <a:tcPr/>
                </a:tc>
              </a:tr>
              <a:tr h="370840">
                <a:tc>
                  <a:txBody>
                    <a:bodyPr/>
                    <a:lstStyle/>
                    <a:p>
                      <a:r>
                        <a:rPr lang="en-US" dirty="0" smtClean="0"/>
                        <a:t>2009</a:t>
                      </a:r>
                      <a:endParaRPr lang="en-US" dirty="0"/>
                    </a:p>
                  </a:txBody>
                  <a:tcPr/>
                </a:tc>
                <a:tc>
                  <a:txBody>
                    <a:bodyPr/>
                    <a:lstStyle/>
                    <a:p>
                      <a:r>
                        <a:rPr lang="en-US" dirty="0" smtClean="0"/>
                        <a:t>1.1%</a:t>
                      </a:r>
                      <a:endParaRPr lang="en-US" dirty="0"/>
                    </a:p>
                  </a:txBody>
                  <a:tcPr/>
                </a:tc>
              </a:tr>
            </a:tbl>
          </a:graphicData>
        </a:graphic>
      </p:graphicFrame>
      <p:sp>
        <p:nvSpPr>
          <p:cNvPr id="6" name="TextBox 5"/>
          <p:cNvSpPr txBox="1"/>
          <p:nvPr/>
        </p:nvSpPr>
        <p:spPr>
          <a:xfrm>
            <a:off x="533400" y="6248400"/>
            <a:ext cx="4082528" cy="369332"/>
          </a:xfrm>
          <a:prstGeom prst="rect">
            <a:avLst/>
          </a:prstGeom>
          <a:noFill/>
        </p:spPr>
        <p:txBody>
          <a:bodyPr wrap="none" rtlCol="0">
            <a:spAutoFit/>
          </a:bodyPr>
          <a:lstStyle/>
          <a:p>
            <a:r>
              <a:rPr lang="en-US" dirty="0" smtClean="0"/>
              <a:t>Source: Federal Housing Finance Agency </a:t>
            </a:r>
            <a:endParaRPr lang="en-US" dirty="0"/>
          </a:p>
        </p:txBody>
      </p:sp>
      <p:sp>
        <p:nvSpPr>
          <p:cNvPr id="3" name="Oval 2"/>
          <p:cNvSpPr/>
          <p:nvPr/>
        </p:nvSpPr>
        <p:spPr>
          <a:xfrm>
            <a:off x="228600" y="5257800"/>
            <a:ext cx="7467600" cy="685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387380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itle 1"/>
          <p:cNvSpPr>
            <a:spLocks noGrp="1"/>
          </p:cNvSpPr>
          <p:nvPr>
            <p:ph type="title"/>
          </p:nvPr>
        </p:nvSpPr>
        <p:spPr>
          <a:xfrm>
            <a:off x="235324" y="152401"/>
            <a:ext cx="8451476" cy="867833"/>
          </a:xfrm>
        </p:spPr>
        <p:txBody>
          <a:bodyPr rtlCol="0">
            <a:normAutofit fontScale="90000"/>
          </a:bodyPr>
          <a:lstStyle/>
          <a:p>
            <a:pPr fontAlgn="auto">
              <a:spcAft>
                <a:spcPts val="0"/>
              </a:spcAft>
              <a:defRPr/>
            </a:pPr>
            <a:r>
              <a:rPr lang="en-US" dirty="0" smtClean="0"/>
              <a:t>Distressed Loans and Shadow Inventory</a:t>
            </a:r>
          </a:p>
        </p:txBody>
      </p:sp>
      <p:graphicFrame>
        <p:nvGraphicFramePr>
          <p:cNvPr id="10242" name="Content Placeholder 3"/>
          <p:cNvGraphicFramePr>
            <a:graphicFrameLocks noGrp="1"/>
          </p:cNvGraphicFramePr>
          <p:nvPr>
            <p:ph idx="1"/>
          </p:nvPr>
        </p:nvGraphicFramePr>
        <p:xfrm>
          <a:off x="161925" y="1020234"/>
          <a:ext cx="8524875" cy="5837767"/>
        </p:xfrm>
        <a:graphic>
          <a:graphicData uri="http://schemas.openxmlformats.org/presentationml/2006/ole">
            <p:oleObj spid="_x0000_s2080" name="Worksheet" r:id="rId4" imgW="8191662" imgH="5010293" progId="Excel.Sheet.8">
              <p:embed/>
            </p:oleObj>
          </a:graphicData>
        </a:graphic>
      </p:graphicFrame>
      <p:sp>
        <p:nvSpPr>
          <p:cNvPr id="2" name="Rectangle 1"/>
          <p:cNvSpPr/>
          <p:nvPr/>
        </p:nvSpPr>
        <p:spPr>
          <a:xfrm>
            <a:off x="1344706" y="1379093"/>
            <a:ext cx="4572000" cy="923330"/>
          </a:xfrm>
          <a:prstGeom prst="rect">
            <a:avLst/>
          </a:prstGeom>
        </p:spPr>
        <p:txBody>
          <a:bodyPr>
            <a:spAutoFit/>
          </a:bodyPr>
          <a:lstStyle/>
          <a:p>
            <a:pPr eaLnBrk="1" fontAlgn="auto" hangingPunct="1">
              <a:spcAft>
                <a:spcPts val="0"/>
              </a:spcAft>
              <a:defRPr/>
            </a:pPr>
            <a:r>
              <a:rPr lang="en-US" dirty="0">
                <a:effectLst>
                  <a:outerShdw blurRad="38100" dist="38100" dir="2700000" algn="tl">
                    <a:srgbClr val="000000">
                      <a:alpha val="43137"/>
                    </a:srgbClr>
                  </a:outerShdw>
                </a:effectLst>
              </a:rPr>
              <a:t>Bad loans are nearly always made in good times.  But recently originated loans are performing very well.</a:t>
            </a:r>
          </a:p>
        </p:txBody>
      </p:sp>
    </p:spTree>
    <p:extLst>
      <p:ext uri="{BB962C8B-B14F-4D97-AF65-F5344CB8AC3E}">
        <p14:creationId xmlns:p14="http://schemas.microsoft.com/office/powerpoint/2010/main" xmlns="" val="332976313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Underwater Homeowners and </a:t>
            </a:r>
            <a:br>
              <a:rPr lang="en-US" dirty="0" smtClean="0"/>
            </a:br>
            <a:r>
              <a:rPr lang="en-US" dirty="0" smtClean="0"/>
              <a:t>Short-Sales</a:t>
            </a:r>
            <a:endParaRPr lang="en-US" dirty="0"/>
          </a:p>
        </p:txBody>
      </p:sp>
      <p:sp>
        <p:nvSpPr>
          <p:cNvPr id="3" name="Content Placeholder 2"/>
          <p:cNvSpPr>
            <a:spLocks noGrp="1"/>
          </p:cNvSpPr>
          <p:nvPr>
            <p:ph idx="1"/>
          </p:nvPr>
        </p:nvSpPr>
        <p:spPr>
          <a:xfrm>
            <a:off x="457200" y="1600200"/>
            <a:ext cx="8229600" cy="4876800"/>
          </a:xfrm>
        </p:spPr>
        <p:txBody>
          <a:bodyPr>
            <a:normAutofit fontScale="55000" lnSpcReduction="20000"/>
          </a:bodyPr>
          <a:lstStyle/>
          <a:p>
            <a:r>
              <a:rPr lang="en-US" dirty="0" smtClean="0"/>
              <a:t>11 million underwater homeowners </a:t>
            </a:r>
          </a:p>
          <a:p>
            <a:pPr lvl="1"/>
            <a:r>
              <a:rPr lang="en-US" dirty="0" smtClean="0"/>
              <a:t>Overestimate by </a:t>
            </a:r>
            <a:r>
              <a:rPr lang="en-US" dirty="0" err="1" smtClean="0"/>
              <a:t>CoreLogic</a:t>
            </a:r>
            <a:r>
              <a:rPr lang="en-US" dirty="0"/>
              <a:t>?</a:t>
            </a:r>
            <a:endParaRPr lang="en-US" dirty="0" smtClean="0"/>
          </a:p>
          <a:p>
            <a:pPr lvl="1"/>
            <a:r>
              <a:rPr lang="en-US" dirty="0" smtClean="0"/>
              <a:t>75 million total homeowners </a:t>
            </a:r>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r>
              <a:rPr lang="en-US" dirty="0" smtClean="0"/>
              <a:t>Short-sales and Foreclosures: about 1/3 of existing home sales</a:t>
            </a:r>
            <a:r>
              <a:rPr lang="en-US" dirty="0"/>
              <a:t> </a:t>
            </a:r>
            <a:r>
              <a:rPr lang="en-US" dirty="0" smtClean="0"/>
              <a:t>…1.5 million per year</a:t>
            </a:r>
          </a:p>
          <a:p>
            <a:r>
              <a:rPr lang="en-US" dirty="0" smtClean="0"/>
              <a:t>Assume ½ underwater homeowners stay put by choice (and not go through distressed sale)</a:t>
            </a:r>
          </a:p>
          <a:p>
            <a:pPr lvl="1"/>
            <a:r>
              <a:rPr lang="en-US" dirty="0" smtClean="0"/>
              <a:t>5.5 million out of pocket (</a:t>
            </a:r>
            <a:r>
              <a:rPr lang="en-US" dirty="0" err="1" smtClean="0"/>
              <a:t>CoreLogic</a:t>
            </a:r>
            <a:r>
              <a:rPr lang="en-US" dirty="0" smtClean="0"/>
              <a:t> data) … 7% lower sales</a:t>
            </a:r>
          </a:p>
          <a:p>
            <a:pPr lvl="1"/>
            <a:r>
              <a:rPr lang="en-US" dirty="0" smtClean="0"/>
              <a:t>4 million out of pocket (NAR estimate based on Fed data) … 5% lower sales</a:t>
            </a:r>
          </a:p>
          <a:p>
            <a:r>
              <a:rPr lang="en-US" dirty="0" smtClean="0"/>
              <a:t>2010 Existing + New Home Sales are … 21% lower sales versus 2000</a:t>
            </a:r>
          </a:p>
          <a:p>
            <a:pPr lvl="1"/>
            <a:endParaRPr lang="en-US" dirty="0" smtClean="0"/>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xmlns="" val="1321714980"/>
              </p:ext>
            </p:extLst>
          </p:nvPr>
        </p:nvGraphicFramePr>
        <p:xfrm>
          <a:off x="1143000" y="2514600"/>
          <a:ext cx="6324600" cy="1483360"/>
        </p:xfrm>
        <a:graphic>
          <a:graphicData uri="http://schemas.openxmlformats.org/drawingml/2006/table">
            <a:tbl>
              <a:tblPr firstRow="1" bandRow="1">
                <a:tableStyleId>{5C22544A-7EE6-4342-B048-85BDC9FD1C3A}</a:tableStyleId>
              </a:tblPr>
              <a:tblGrid>
                <a:gridCol w="2590800"/>
                <a:gridCol w="1625600"/>
                <a:gridCol w="2108200"/>
              </a:tblGrid>
              <a:tr h="370840">
                <a:tc>
                  <a:txBody>
                    <a:bodyPr/>
                    <a:lstStyle/>
                    <a:p>
                      <a:endParaRPr lang="en-US" dirty="0"/>
                    </a:p>
                  </a:txBody>
                  <a:tcPr/>
                </a:tc>
                <a:tc>
                  <a:txBody>
                    <a:bodyPr/>
                    <a:lstStyle/>
                    <a:p>
                      <a:r>
                        <a:rPr lang="en-US" dirty="0" err="1" smtClean="0"/>
                        <a:t>CoreLogic</a:t>
                      </a:r>
                      <a:endParaRPr lang="en-US" dirty="0"/>
                    </a:p>
                  </a:txBody>
                  <a:tcPr/>
                </a:tc>
                <a:tc>
                  <a:txBody>
                    <a:bodyPr/>
                    <a:lstStyle/>
                    <a:p>
                      <a:r>
                        <a:rPr lang="en-US" dirty="0" smtClean="0"/>
                        <a:t>Federal Reserve</a:t>
                      </a:r>
                      <a:endParaRPr lang="en-US" dirty="0"/>
                    </a:p>
                  </a:txBody>
                  <a:tcPr/>
                </a:tc>
              </a:tr>
              <a:tr h="370840">
                <a:tc>
                  <a:txBody>
                    <a:bodyPr/>
                    <a:lstStyle/>
                    <a:p>
                      <a:r>
                        <a:rPr lang="en-US" dirty="0" smtClean="0"/>
                        <a:t>Housing Value</a:t>
                      </a:r>
                      <a:endParaRPr lang="en-US" dirty="0"/>
                    </a:p>
                  </a:txBody>
                  <a:tcPr/>
                </a:tc>
                <a:tc>
                  <a:txBody>
                    <a:bodyPr/>
                    <a:lstStyle/>
                    <a:p>
                      <a:r>
                        <a:rPr lang="en-US" dirty="0" smtClean="0"/>
                        <a:t>$13 trillion</a:t>
                      </a:r>
                      <a:endParaRPr lang="en-US" dirty="0"/>
                    </a:p>
                  </a:txBody>
                  <a:tcPr/>
                </a:tc>
                <a:tc>
                  <a:txBody>
                    <a:bodyPr/>
                    <a:lstStyle/>
                    <a:p>
                      <a:r>
                        <a:rPr lang="en-US" dirty="0" smtClean="0"/>
                        <a:t>$17 trillion</a:t>
                      </a:r>
                      <a:endParaRPr lang="en-US" dirty="0"/>
                    </a:p>
                  </a:txBody>
                  <a:tcPr/>
                </a:tc>
              </a:tr>
              <a:tr h="370840">
                <a:tc>
                  <a:txBody>
                    <a:bodyPr/>
                    <a:lstStyle/>
                    <a:p>
                      <a:r>
                        <a:rPr lang="en-US" dirty="0" smtClean="0"/>
                        <a:t>Mortgage</a:t>
                      </a:r>
                      <a:r>
                        <a:rPr lang="en-US" baseline="0" dirty="0" smtClean="0"/>
                        <a:t> Outstanding</a:t>
                      </a:r>
                      <a:endParaRPr lang="en-US" dirty="0"/>
                    </a:p>
                  </a:txBody>
                  <a:tcPr/>
                </a:tc>
                <a:tc>
                  <a:txBody>
                    <a:bodyPr/>
                    <a:lstStyle/>
                    <a:p>
                      <a:r>
                        <a:rPr lang="en-US" dirty="0" smtClean="0"/>
                        <a:t>$9 trillion</a:t>
                      </a:r>
                      <a:endParaRPr lang="en-US" dirty="0"/>
                    </a:p>
                  </a:txBody>
                  <a:tcPr/>
                </a:tc>
                <a:tc>
                  <a:txBody>
                    <a:bodyPr/>
                    <a:lstStyle/>
                    <a:p>
                      <a:r>
                        <a:rPr lang="en-US" dirty="0" smtClean="0"/>
                        <a:t>$10 trillion</a:t>
                      </a:r>
                      <a:endParaRPr lang="en-US" dirty="0"/>
                    </a:p>
                  </a:txBody>
                  <a:tcPr/>
                </a:tc>
              </a:tr>
              <a:tr h="370840">
                <a:tc>
                  <a:txBody>
                    <a:bodyPr/>
                    <a:lstStyle/>
                    <a:p>
                      <a:r>
                        <a:rPr lang="en-US" dirty="0" smtClean="0"/>
                        <a:t>Housing Net Worth</a:t>
                      </a:r>
                      <a:endParaRPr lang="en-US" dirty="0"/>
                    </a:p>
                  </a:txBody>
                  <a:tcPr/>
                </a:tc>
                <a:tc>
                  <a:txBody>
                    <a:bodyPr/>
                    <a:lstStyle/>
                    <a:p>
                      <a:r>
                        <a:rPr lang="en-US" dirty="0" smtClean="0"/>
                        <a:t>$4 trillion</a:t>
                      </a:r>
                      <a:endParaRPr lang="en-US" dirty="0"/>
                    </a:p>
                  </a:txBody>
                  <a:tcPr/>
                </a:tc>
                <a:tc>
                  <a:txBody>
                    <a:bodyPr/>
                    <a:lstStyle/>
                    <a:p>
                      <a:r>
                        <a:rPr lang="en-US" dirty="0" smtClean="0"/>
                        <a:t>$7 trillion</a:t>
                      </a:r>
                      <a:endParaRPr lang="en-US" dirty="0"/>
                    </a:p>
                  </a:txBody>
                  <a:tcPr/>
                </a:tc>
              </a:tr>
            </a:tbl>
          </a:graphicData>
        </a:graphic>
      </p:graphicFrame>
    </p:spTree>
    <p:extLst>
      <p:ext uri="{BB962C8B-B14F-4D97-AF65-F5344CB8AC3E}">
        <p14:creationId xmlns:p14="http://schemas.microsoft.com/office/powerpoint/2010/main" xmlns="" val="432009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728</Words>
  <Application>Microsoft Office PowerPoint</Application>
  <PresentationFormat>On-screen Show (4:3)</PresentationFormat>
  <Paragraphs>168</Paragraphs>
  <Slides>22</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Worksheet</vt:lpstr>
      <vt:lpstr>Return to Normalcy</vt:lpstr>
      <vt:lpstr>Existing Home Sales (Closings)</vt:lpstr>
      <vt:lpstr>Pending Home Sales Index</vt:lpstr>
      <vt:lpstr>Pre-Boom vs. Post-Boom</vt:lpstr>
      <vt:lpstr>Housing Affordability Index (assumes constant underwriting standards)</vt:lpstr>
      <vt:lpstr>Compelling Affordability Monthly Mortgage to buy a Median Priced Home</vt:lpstr>
      <vt:lpstr>QE2 Inconsequential if Too Strict Underwriting Standards? Fannie and Freddie Backed Mortgage Loan Performance</vt:lpstr>
      <vt:lpstr>Distressed Loans and Shadow Inventory</vt:lpstr>
      <vt:lpstr>Underwater Homeowners and  Short-Sales</vt:lpstr>
      <vt:lpstr>Homeowner Vacancy Rate (0.8% point above normal = 600,000 above normal)</vt:lpstr>
      <vt:lpstr>Newly Built Home Inventory</vt:lpstr>
      <vt:lpstr>Months Supply of Inventory and  Real Price Growth (Historic Avg. = 7.3 months and 0.5% real price anualized growth)</vt:lpstr>
      <vt:lpstr> Home Sale to Payroll Jobs</vt:lpstr>
      <vt:lpstr>Home Price-to-Income Ratio   </vt:lpstr>
      <vt:lpstr>Home Price and Construction Cost </vt:lpstr>
      <vt:lpstr>CPI Housing Rent Inflation</vt:lpstr>
      <vt:lpstr>REALTORS’ Home Value Expectation: Survey of Realtors regarding prices in 12 months</vt:lpstr>
      <vt:lpstr>Baseline Outlook Cont.</vt:lpstr>
      <vt:lpstr>Commercial Real Estate</vt:lpstr>
      <vt:lpstr>Real Estate Price</vt:lpstr>
      <vt:lpstr>Slide 21</vt:lpstr>
      <vt:lpstr>Slide 22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 Yun</dc:creator>
  <cp:lastModifiedBy> Toby Tobin</cp:lastModifiedBy>
  <cp:revision>43</cp:revision>
  <cp:lastPrinted>2010-12-06T13:50:04Z</cp:lastPrinted>
  <dcterms:created xsi:type="dcterms:W3CDTF">2010-10-01T14:20:39Z</dcterms:created>
  <dcterms:modified xsi:type="dcterms:W3CDTF">2010-12-09T13:24:58Z</dcterms:modified>
</cp:coreProperties>
</file>